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c355ee19c842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91f1e4555942dd"/>
  </p:sldMasterIdLst>
  <p:sldIdLst>
    <p:sldId xmlns:r="http://schemas.openxmlformats.org/officeDocument/2006/relationships" id="256" r:id="Rd03511ec166b4f02"/>
    <p:sldId xmlns:r="http://schemas.openxmlformats.org/officeDocument/2006/relationships" id="257" r:id="R5d5d8b0e25b647c6"/>
    <p:sldId xmlns:r="http://schemas.openxmlformats.org/officeDocument/2006/relationships" id="258" r:id="R69faf14a81994a43"/>
    <p:sldId xmlns:r="http://schemas.openxmlformats.org/officeDocument/2006/relationships" id="259" r:id="R070198e76f0846f1"/>
    <p:sldId xmlns:r="http://schemas.openxmlformats.org/officeDocument/2006/relationships" id="260" r:id="R3cc0594504d54347"/>
    <p:sldId xmlns:r="http://schemas.openxmlformats.org/officeDocument/2006/relationships" id="261" r:id="R09a575f341f54aef"/>
    <p:sldId xmlns:r="http://schemas.openxmlformats.org/officeDocument/2006/relationships" id="262" r:id="R421ac8168df44e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91f1e4555942dd" /><Relationship Type="http://schemas.openxmlformats.org/officeDocument/2006/relationships/slide" Target="/ppt/slides/slide1.xml" Id="Rd03511ec166b4f02" /><Relationship Type="http://schemas.openxmlformats.org/officeDocument/2006/relationships/slide" Target="/ppt/slides/slide2.xml" Id="R5d5d8b0e25b647c6" /><Relationship Type="http://schemas.openxmlformats.org/officeDocument/2006/relationships/slide" Target="/ppt/slides/slide3.xml" Id="R69faf14a81994a43" /><Relationship Type="http://schemas.openxmlformats.org/officeDocument/2006/relationships/slide" Target="/ppt/slides/slide4.xml" Id="R070198e76f0846f1" /><Relationship Type="http://schemas.openxmlformats.org/officeDocument/2006/relationships/slide" Target="/ppt/slides/slide5.xml" Id="R3cc0594504d54347" /><Relationship Type="http://schemas.openxmlformats.org/officeDocument/2006/relationships/slide" Target="/ppt/slides/slide6.xml" Id="R09a575f341f54aef" /><Relationship Type="http://schemas.openxmlformats.org/officeDocument/2006/relationships/slide" Target="/ppt/slides/slide7.xml" Id="R421ac8168df44e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f33ed95f6b48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3611808b5470f" /><Relationship Type="http://schemas.openxmlformats.org/officeDocument/2006/relationships/theme" Target="/ppt/slideMasters/theme/theme1.xml" Id="R9dd998908a9a44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43611808b547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2f61b950345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3a4ef797c45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73c016b924a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098473e0848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63e81be5a41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81113016f4f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32c57858c46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VERBENA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VERBENA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VERBENA INVEST AS ble etablert [år] og holder til i Vigra.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VERBENA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VERBENA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VERBENA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611 642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675 783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2 335 285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VERBENA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INA HALVORSEN SEIM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VERBENA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Rotmyrvegen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6040 Vigra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930 800 228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VERBENA INVEST AS</a:t>
            </a:r>
          </a:p>
        </p:txBody>
      </p:sp>
    </p:spTree>
  </p:cSld>
  <p:clrMapOvr>
    <a:masterClrMapping xmlns:a="http://schemas.openxmlformats.org/drawingml/2006/main"/>
  </p:clrMapOvr>
</p:sld>
</file>