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0fda8a8d2345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f9a54d823f41e3"/>
  </p:sldMasterIdLst>
  <p:sldIdLst>
    <p:sldId xmlns:r="http://schemas.openxmlformats.org/officeDocument/2006/relationships" id="256" r:id="R87a05d0d552a441b"/>
    <p:sldId xmlns:r="http://schemas.openxmlformats.org/officeDocument/2006/relationships" id="257" r:id="R708652138b844d02"/>
    <p:sldId xmlns:r="http://schemas.openxmlformats.org/officeDocument/2006/relationships" id="258" r:id="R56d64e86d4e8443b"/>
    <p:sldId xmlns:r="http://schemas.openxmlformats.org/officeDocument/2006/relationships" id="259" r:id="R5172f3a6ac9745e0"/>
    <p:sldId xmlns:r="http://schemas.openxmlformats.org/officeDocument/2006/relationships" id="260" r:id="R837499f327d644d2"/>
    <p:sldId xmlns:r="http://schemas.openxmlformats.org/officeDocument/2006/relationships" id="261" r:id="Rebe11ecca2e149e2"/>
    <p:sldId xmlns:r="http://schemas.openxmlformats.org/officeDocument/2006/relationships" id="262" r:id="Ra46dda82de2349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f9a54d823f41e3" /><Relationship Type="http://schemas.openxmlformats.org/officeDocument/2006/relationships/slide" Target="/ppt/slides/slide1.xml" Id="R87a05d0d552a441b" /><Relationship Type="http://schemas.openxmlformats.org/officeDocument/2006/relationships/slide" Target="/ppt/slides/slide2.xml" Id="R708652138b844d02" /><Relationship Type="http://schemas.openxmlformats.org/officeDocument/2006/relationships/slide" Target="/ppt/slides/slide3.xml" Id="R56d64e86d4e8443b" /><Relationship Type="http://schemas.openxmlformats.org/officeDocument/2006/relationships/slide" Target="/ppt/slides/slide4.xml" Id="R5172f3a6ac9745e0" /><Relationship Type="http://schemas.openxmlformats.org/officeDocument/2006/relationships/slide" Target="/ppt/slides/slide5.xml" Id="R837499f327d644d2" /><Relationship Type="http://schemas.openxmlformats.org/officeDocument/2006/relationships/slide" Target="/ppt/slides/slide6.xml" Id="Rebe11ecca2e149e2" /><Relationship Type="http://schemas.openxmlformats.org/officeDocument/2006/relationships/slide" Target="/ppt/slides/slide7.xml" Id="Ra46dda82de2349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8dff4c53ce4c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46feae9c4a454d" /><Relationship Type="http://schemas.openxmlformats.org/officeDocument/2006/relationships/theme" Target="/ppt/slideMasters/theme/theme1.xml" Id="R9f3a06245f0441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46feae9c4a45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4ce64204b42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88b2f0a1246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802dfe32b4e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b979f492743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31e570f9974d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6ff8e935640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2bd1b9ef046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BJM HOLDING AS ble etablert [år] og holder til i Hauge I Dalane.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4 527 628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33 018 915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63 721 490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MYDLAND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ETIAM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 MYDLAND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SOLDRANGE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4380 Hauge I Dalane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930 797 529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BJM HOLDING AS</a:t>
            </a:r>
          </a:p>
        </p:txBody>
      </p:sp>
    </p:spTree>
  </p:cSld>
  <p:clrMapOvr>
    <a:masterClrMapping xmlns:a="http://schemas.openxmlformats.org/drawingml/2006/main"/>
  </p:clrMapOvr>
</p:sld>
</file>