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0081cfc93e4f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229a33a1f94b6e"/>
  </p:sldMasterIdLst>
  <p:sldIdLst>
    <p:sldId xmlns:r="http://schemas.openxmlformats.org/officeDocument/2006/relationships" id="256" r:id="R04cd04b5be3c47ed"/>
    <p:sldId xmlns:r="http://schemas.openxmlformats.org/officeDocument/2006/relationships" id="257" r:id="Rcd6759d212f24058"/>
    <p:sldId xmlns:r="http://schemas.openxmlformats.org/officeDocument/2006/relationships" id="258" r:id="R245d8a3bca34424f"/>
    <p:sldId xmlns:r="http://schemas.openxmlformats.org/officeDocument/2006/relationships" id="259" r:id="R303ffa057ac64570"/>
    <p:sldId xmlns:r="http://schemas.openxmlformats.org/officeDocument/2006/relationships" id="260" r:id="R8311a3236e044749"/>
    <p:sldId xmlns:r="http://schemas.openxmlformats.org/officeDocument/2006/relationships" id="261" r:id="Ree2bba6b8ad049be"/>
    <p:sldId xmlns:r="http://schemas.openxmlformats.org/officeDocument/2006/relationships" id="262" r:id="R1dc123fc2b7a42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29a33a1f94b6e" /><Relationship Type="http://schemas.openxmlformats.org/officeDocument/2006/relationships/slide" Target="/ppt/slides/slide1.xml" Id="R04cd04b5be3c47ed" /><Relationship Type="http://schemas.openxmlformats.org/officeDocument/2006/relationships/slide" Target="/ppt/slides/slide2.xml" Id="Rcd6759d212f24058" /><Relationship Type="http://schemas.openxmlformats.org/officeDocument/2006/relationships/slide" Target="/ppt/slides/slide3.xml" Id="R245d8a3bca34424f" /><Relationship Type="http://schemas.openxmlformats.org/officeDocument/2006/relationships/slide" Target="/ppt/slides/slide4.xml" Id="R303ffa057ac64570" /><Relationship Type="http://schemas.openxmlformats.org/officeDocument/2006/relationships/slide" Target="/ppt/slides/slide5.xml" Id="R8311a3236e044749" /><Relationship Type="http://schemas.openxmlformats.org/officeDocument/2006/relationships/slide" Target="/ppt/slides/slide6.xml" Id="Ree2bba6b8ad049be" /><Relationship Type="http://schemas.openxmlformats.org/officeDocument/2006/relationships/slide" Target="/ppt/slides/slide7.xml" Id="R1dc123fc2b7a42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98887ad164c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b0209c5624984" /><Relationship Type="http://schemas.openxmlformats.org/officeDocument/2006/relationships/theme" Target="/ppt/slideMasters/theme/theme1.xml" Id="R1a47f7aa0d25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4b0209c56249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1f47751ee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a919673fa40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ffa3746824c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6860e642c45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6d7b4297b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c5d19d772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964d9d0b34d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INVESTMENT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Radka Toneffs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30 66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post@amicus.as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www.amicus.as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930 792 977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