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a3ed54885c41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8d657466264ed9"/>
  </p:sldMasterIdLst>
  <p:sldIdLst>
    <p:sldId xmlns:r="http://schemas.openxmlformats.org/officeDocument/2006/relationships" id="256" r:id="Rb2fb2fa0f4224ceb"/>
    <p:sldId xmlns:r="http://schemas.openxmlformats.org/officeDocument/2006/relationships" id="257" r:id="Rfd8984e7f1fb4bb9"/>
    <p:sldId xmlns:r="http://schemas.openxmlformats.org/officeDocument/2006/relationships" id="258" r:id="Rd85052fa26a94130"/>
    <p:sldId xmlns:r="http://schemas.openxmlformats.org/officeDocument/2006/relationships" id="259" r:id="R88fe7687c98d4c7b"/>
    <p:sldId xmlns:r="http://schemas.openxmlformats.org/officeDocument/2006/relationships" id="260" r:id="R487ac95610eb4825"/>
    <p:sldId xmlns:r="http://schemas.openxmlformats.org/officeDocument/2006/relationships" id="261" r:id="R60f2c469d8f44201"/>
    <p:sldId xmlns:r="http://schemas.openxmlformats.org/officeDocument/2006/relationships" id="262" r:id="Ra6501cab91f343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8d657466264ed9" /><Relationship Type="http://schemas.openxmlformats.org/officeDocument/2006/relationships/slide" Target="/ppt/slides/slide1.xml" Id="Rb2fb2fa0f4224ceb" /><Relationship Type="http://schemas.openxmlformats.org/officeDocument/2006/relationships/slide" Target="/ppt/slides/slide2.xml" Id="Rfd8984e7f1fb4bb9" /><Relationship Type="http://schemas.openxmlformats.org/officeDocument/2006/relationships/slide" Target="/ppt/slides/slide3.xml" Id="Rd85052fa26a94130" /><Relationship Type="http://schemas.openxmlformats.org/officeDocument/2006/relationships/slide" Target="/ppt/slides/slide4.xml" Id="R88fe7687c98d4c7b" /><Relationship Type="http://schemas.openxmlformats.org/officeDocument/2006/relationships/slide" Target="/ppt/slides/slide5.xml" Id="R487ac95610eb4825" /><Relationship Type="http://schemas.openxmlformats.org/officeDocument/2006/relationships/slide" Target="/ppt/slides/slide6.xml" Id="R60f2c469d8f44201" /><Relationship Type="http://schemas.openxmlformats.org/officeDocument/2006/relationships/slide" Target="/ppt/slides/slide7.xml" Id="Ra6501cab91f343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248acca0c349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2a938f33c4236" /><Relationship Type="http://schemas.openxmlformats.org/officeDocument/2006/relationships/theme" Target="/ppt/slideMasters/theme/theme1.xml" Id="R0e1191450d884e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02a938f33c42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2268ad3584d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d5fb1f71b44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67a590c334e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ed180b04842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3f5f2ba604a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2d12a376b4f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525492b6f40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FAT INVEST AS ble etablert [år] og holder til i Isfjorden.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−380 472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−201 054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10 381 261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11 736 592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AMUNDSEN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AMUNDSEN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Toklevegen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6320 Isfjorden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930 761 303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 INVEST AS</a:t>
            </a:r>
          </a:p>
        </p:txBody>
      </p:sp>
    </p:spTree>
  </p:cSld>
  <p:clrMapOvr>
    <a:masterClrMapping xmlns:a="http://schemas.openxmlformats.org/drawingml/2006/main"/>
  </p:clrMapOvr>
</p:sld>
</file>