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a8498cce945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54ba3a3524380"/>
  </p:sldMasterIdLst>
  <p:sldIdLst>
    <p:sldId xmlns:r="http://schemas.openxmlformats.org/officeDocument/2006/relationships" id="256" r:id="Rea1e2d5ab7ef4d4f"/>
    <p:sldId xmlns:r="http://schemas.openxmlformats.org/officeDocument/2006/relationships" id="257" r:id="Rb524ac7dc8c641d2"/>
    <p:sldId xmlns:r="http://schemas.openxmlformats.org/officeDocument/2006/relationships" id="258" r:id="R68cbb4f525c249fb"/>
    <p:sldId xmlns:r="http://schemas.openxmlformats.org/officeDocument/2006/relationships" id="259" r:id="Rff860205698d49f9"/>
    <p:sldId xmlns:r="http://schemas.openxmlformats.org/officeDocument/2006/relationships" id="260" r:id="R6b5b83e3a23e4978"/>
    <p:sldId xmlns:r="http://schemas.openxmlformats.org/officeDocument/2006/relationships" id="261" r:id="R0c661cecc8914d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54ba3a3524380" /><Relationship Type="http://schemas.openxmlformats.org/officeDocument/2006/relationships/slide" Target="/ppt/slides/slide1.xml" Id="Rea1e2d5ab7ef4d4f" /><Relationship Type="http://schemas.openxmlformats.org/officeDocument/2006/relationships/slide" Target="/ppt/slides/slide2.xml" Id="Rb524ac7dc8c641d2" /><Relationship Type="http://schemas.openxmlformats.org/officeDocument/2006/relationships/slide" Target="/ppt/slides/slide3.xml" Id="R68cbb4f525c249fb" /><Relationship Type="http://schemas.openxmlformats.org/officeDocument/2006/relationships/slide" Target="/ppt/slides/slide4.xml" Id="Rff860205698d49f9" /><Relationship Type="http://schemas.openxmlformats.org/officeDocument/2006/relationships/slide" Target="/ppt/slides/slide5.xml" Id="R6b5b83e3a23e4978" /><Relationship Type="http://schemas.openxmlformats.org/officeDocument/2006/relationships/slide" Target="/ppt/slides/slide6.xml" Id="R0c661cecc8914d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bcf886f9945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0fb519ba4437d" /><Relationship Type="http://schemas.openxmlformats.org/officeDocument/2006/relationships/theme" Target="/ppt/slideMasters/theme/theme1.xml" Id="Rb29a4efa04694d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30fb519ba443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204143c114a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3ea3a075d4e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860f7ea4340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6e5a780214d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3cae4fd354a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1cc9ec6584c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Toklevegen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6320 Isfjorden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930 761 303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