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9cc7eeb52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8d88e37264310"/>
  </p:sldMasterIdLst>
  <p:sldIdLst>
    <p:sldId xmlns:r="http://schemas.openxmlformats.org/officeDocument/2006/relationships" id="256" r:id="Rd90a60f62bf041cd"/>
    <p:sldId xmlns:r="http://schemas.openxmlformats.org/officeDocument/2006/relationships" id="257" r:id="R8d98918e556d425a"/>
    <p:sldId xmlns:r="http://schemas.openxmlformats.org/officeDocument/2006/relationships" id="258" r:id="Rbd660fdee0fb41be"/>
    <p:sldId xmlns:r="http://schemas.openxmlformats.org/officeDocument/2006/relationships" id="259" r:id="R6c6c1d7994ae41e6"/>
    <p:sldId xmlns:r="http://schemas.openxmlformats.org/officeDocument/2006/relationships" id="260" r:id="Rd3e3925d25044f16"/>
    <p:sldId xmlns:r="http://schemas.openxmlformats.org/officeDocument/2006/relationships" id="261" r:id="R38a77c17e4894ee1"/>
    <p:sldId xmlns:r="http://schemas.openxmlformats.org/officeDocument/2006/relationships" id="262" r:id="R298340301258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8d88e37264310" /><Relationship Type="http://schemas.openxmlformats.org/officeDocument/2006/relationships/slide" Target="/ppt/slides/slide1.xml" Id="Rd90a60f62bf041cd" /><Relationship Type="http://schemas.openxmlformats.org/officeDocument/2006/relationships/slide" Target="/ppt/slides/slide2.xml" Id="R8d98918e556d425a" /><Relationship Type="http://schemas.openxmlformats.org/officeDocument/2006/relationships/slide" Target="/ppt/slides/slide3.xml" Id="Rbd660fdee0fb41be" /><Relationship Type="http://schemas.openxmlformats.org/officeDocument/2006/relationships/slide" Target="/ppt/slides/slide4.xml" Id="R6c6c1d7994ae41e6" /><Relationship Type="http://schemas.openxmlformats.org/officeDocument/2006/relationships/slide" Target="/ppt/slides/slide5.xml" Id="Rd3e3925d25044f16" /><Relationship Type="http://schemas.openxmlformats.org/officeDocument/2006/relationships/slide" Target="/ppt/slides/slide6.xml" Id="R38a77c17e4894ee1" /><Relationship Type="http://schemas.openxmlformats.org/officeDocument/2006/relationships/slide" Target="/ppt/slides/slide7.xml" Id="R298340301258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da808a18b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32653075643d7" /><Relationship Type="http://schemas.openxmlformats.org/officeDocument/2006/relationships/theme" Target="/ppt/slideMasters/theme/theme1.xml" Id="Rb01fe8e22716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326530756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0626fe35c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4f48bcdef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a1a5ed968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7c1fb331e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1cfbcaf1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d1a10a5dd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10c5642a5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LEAN 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 LEDELSE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2 725 599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SLETTAHAUG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SÆGROV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Rånåvegen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