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ea9cfc83f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a5d53bfdd4cad"/>
  </p:sldMasterIdLst>
  <p:sldIdLst>
    <p:sldId xmlns:r="http://schemas.openxmlformats.org/officeDocument/2006/relationships" id="256" r:id="R45d2d92b077444ee"/>
    <p:sldId xmlns:r="http://schemas.openxmlformats.org/officeDocument/2006/relationships" id="257" r:id="R631de9ef071e4994"/>
    <p:sldId xmlns:r="http://schemas.openxmlformats.org/officeDocument/2006/relationships" id="258" r:id="Ra17c00c01df84c52"/>
    <p:sldId xmlns:r="http://schemas.openxmlformats.org/officeDocument/2006/relationships" id="259" r:id="Rab8895d9e21644f3"/>
    <p:sldId xmlns:r="http://schemas.openxmlformats.org/officeDocument/2006/relationships" id="260" r:id="R6f43e9c181d348c9"/>
    <p:sldId xmlns:r="http://schemas.openxmlformats.org/officeDocument/2006/relationships" id="261" r:id="R6fa39d794fbc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a5d53bfdd4cad" /><Relationship Type="http://schemas.openxmlformats.org/officeDocument/2006/relationships/slide" Target="/ppt/slides/slide1.xml" Id="R45d2d92b077444ee" /><Relationship Type="http://schemas.openxmlformats.org/officeDocument/2006/relationships/slide" Target="/ppt/slides/slide2.xml" Id="R631de9ef071e4994" /><Relationship Type="http://schemas.openxmlformats.org/officeDocument/2006/relationships/slide" Target="/ppt/slides/slide3.xml" Id="Ra17c00c01df84c52" /><Relationship Type="http://schemas.openxmlformats.org/officeDocument/2006/relationships/slide" Target="/ppt/slides/slide4.xml" Id="Rab8895d9e21644f3" /><Relationship Type="http://schemas.openxmlformats.org/officeDocument/2006/relationships/slide" Target="/ppt/slides/slide5.xml" Id="R6f43e9c181d348c9" /><Relationship Type="http://schemas.openxmlformats.org/officeDocument/2006/relationships/slide" Target="/ppt/slides/slide6.xml" Id="R6fa39d794fbc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8d19e5940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2e7cc1ee4249" /><Relationship Type="http://schemas.openxmlformats.org/officeDocument/2006/relationships/theme" Target="/ppt/slideMasters/theme/theme1.xml" Id="R822668582db2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e2e7cc1ee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af409a57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ceaceb92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1ff4f178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0a6def10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30cbca91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421eee54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