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c9a14289a4e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d561ad2144ef0"/>
  </p:sldMasterIdLst>
  <p:sldIdLst>
    <p:sldId xmlns:r="http://schemas.openxmlformats.org/officeDocument/2006/relationships" id="256" r:id="Rdc7657ef616b4149"/>
    <p:sldId xmlns:r="http://schemas.openxmlformats.org/officeDocument/2006/relationships" id="257" r:id="Rf7a0633bb7884a91"/>
    <p:sldId xmlns:r="http://schemas.openxmlformats.org/officeDocument/2006/relationships" id="258" r:id="R6fa88cd648b94b19"/>
    <p:sldId xmlns:r="http://schemas.openxmlformats.org/officeDocument/2006/relationships" id="259" r:id="R7ca1b567560c4ef0"/>
    <p:sldId xmlns:r="http://schemas.openxmlformats.org/officeDocument/2006/relationships" id="260" r:id="Rbb915b3e92f04a9f"/>
    <p:sldId xmlns:r="http://schemas.openxmlformats.org/officeDocument/2006/relationships" id="261" r:id="R0571b60c7c5f49a5"/>
    <p:sldId xmlns:r="http://schemas.openxmlformats.org/officeDocument/2006/relationships" id="262" r:id="R00db1b7aa2e8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d561ad2144ef0" /><Relationship Type="http://schemas.openxmlformats.org/officeDocument/2006/relationships/slide" Target="/ppt/slides/slide1.xml" Id="Rdc7657ef616b4149" /><Relationship Type="http://schemas.openxmlformats.org/officeDocument/2006/relationships/slide" Target="/ppt/slides/slide2.xml" Id="Rf7a0633bb7884a91" /><Relationship Type="http://schemas.openxmlformats.org/officeDocument/2006/relationships/slide" Target="/ppt/slides/slide3.xml" Id="R6fa88cd648b94b19" /><Relationship Type="http://schemas.openxmlformats.org/officeDocument/2006/relationships/slide" Target="/ppt/slides/slide4.xml" Id="R7ca1b567560c4ef0" /><Relationship Type="http://schemas.openxmlformats.org/officeDocument/2006/relationships/slide" Target="/ppt/slides/slide5.xml" Id="Rbb915b3e92f04a9f" /><Relationship Type="http://schemas.openxmlformats.org/officeDocument/2006/relationships/slide" Target="/ppt/slides/slide6.xml" Id="R0571b60c7c5f49a5" /><Relationship Type="http://schemas.openxmlformats.org/officeDocument/2006/relationships/slide" Target="/ppt/slides/slide7.xml" Id="R00db1b7aa2e8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8a36d9a57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5bfd9caf5471d" /><Relationship Type="http://schemas.openxmlformats.org/officeDocument/2006/relationships/theme" Target="/ppt/slideMasters/theme/theme1.xml" Id="R5f9394db2530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5bfd9caf5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33155a74e4e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9cc4b59eb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6cc84610c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1d4dd3dd0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e7e913aae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e44f76e2f45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977d5dab43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TRÆLAND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Sjåsam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