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8d5b51dd7b41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900dfc8d3b4d11"/>
  </p:sldMasterIdLst>
  <p:sldIdLst>
    <p:sldId xmlns:r="http://schemas.openxmlformats.org/officeDocument/2006/relationships" id="256" r:id="R84407d4072a44908"/>
    <p:sldId xmlns:r="http://schemas.openxmlformats.org/officeDocument/2006/relationships" id="257" r:id="Ra27191b8810d4d87"/>
    <p:sldId xmlns:r="http://schemas.openxmlformats.org/officeDocument/2006/relationships" id="258" r:id="Ree19762164f945b3"/>
    <p:sldId xmlns:r="http://schemas.openxmlformats.org/officeDocument/2006/relationships" id="259" r:id="Ra523ca910ab84ce5"/>
    <p:sldId xmlns:r="http://schemas.openxmlformats.org/officeDocument/2006/relationships" id="260" r:id="R16c75a74d295444e"/>
    <p:sldId xmlns:r="http://schemas.openxmlformats.org/officeDocument/2006/relationships" id="261" r:id="R49166ad553d24d33"/>
    <p:sldId xmlns:r="http://schemas.openxmlformats.org/officeDocument/2006/relationships" id="262" r:id="R3c0aae30cbcc45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900dfc8d3b4d11" /><Relationship Type="http://schemas.openxmlformats.org/officeDocument/2006/relationships/slide" Target="/ppt/slides/slide1.xml" Id="R84407d4072a44908" /><Relationship Type="http://schemas.openxmlformats.org/officeDocument/2006/relationships/slide" Target="/ppt/slides/slide2.xml" Id="Ra27191b8810d4d87" /><Relationship Type="http://schemas.openxmlformats.org/officeDocument/2006/relationships/slide" Target="/ppt/slides/slide3.xml" Id="Ree19762164f945b3" /><Relationship Type="http://schemas.openxmlformats.org/officeDocument/2006/relationships/slide" Target="/ppt/slides/slide4.xml" Id="Ra523ca910ab84ce5" /><Relationship Type="http://schemas.openxmlformats.org/officeDocument/2006/relationships/slide" Target="/ppt/slides/slide5.xml" Id="R16c75a74d295444e" /><Relationship Type="http://schemas.openxmlformats.org/officeDocument/2006/relationships/slide" Target="/ppt/slides/slide6.xml" Id="R49166ad553d24d33" /><Relationship Type="http://schemas.openxmlformats.org/officeDocument/2006/relationships/slide" Target="/ppt/slides/slide7.xml" Id="R3c0aae30cbcc45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70568299d847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e7a1cb8c344b88" /><Relationship Type="http://schemas.openxmlformats.org/officeDocument/2006/relationships/theme" Target="/ppt/slideMasters/theme/theme1.xml" Id="R5f28c35134e449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e7a1cb8c344b8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b192df488a40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09019d7a1444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60871b96c46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f325a5bcbd41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4a50a9ad444b6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7c9c45837a48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cd1acbfc7a46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SKJÆRGÅRDSBYGG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SKJÆRGÅRDSBYGG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SKJÆRGÅRDSBYGG AS ble etablert [år] og holder til i Flekkerøy.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SKJÆRGÅRDSBYGG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SKJÆRGÅRDSBYGG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SKJÆRGÅRDSBYGG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59 453 106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4 162 927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3 120 558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3 153 092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13 883 404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SKJÆRGÅRDSBYGG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BJØRNAR HOLDING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SHS HOLDING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HOLDING AS  –  28,3 %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BLMI HOLDING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SKJÆRGÅRDSBYGG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Østerøya 240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4625 Flekkerøy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930 741 256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SKJÆRGÅRDSBYGG AS</a:t>
            </a:r>
          </a:p>
        </p:txBody>
      </p:sp>
    </p:spTree>
  </p:cSld>
  <p:clrMapOvr>
    <a:masterClrMapping xmlns:a="http://schemas.openxmlformats.org/drawingml/2006/main"/>
  </p:clrMapOvr>
</p:sld>
</file>