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cd016a78be45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11adf8164f43bb"/>
  </p:sldMasterIdLst>
  <p:sldIdLst>
    <p:sldId xmlns:r="http://schemas.openxmlformats.org/officeDocument/2006/relationships" id="256" r:id="Ra0245c8021814377"/>
    <p:sldId xmlns:r="http://schemas.openxmlformats.org/officeDocument/2006/relationships" id="257" r:id="R87d31678efda4579"/>
    <p:sldId xmlns:r="http://schemas.openxmlformats.org/officeDocument/2006/relationships" id="258" r:id="R1b00e12d5ed74a70"/>
    <p:sldId xmlns:r="http://schemas.openxmlformats.org/officeDocument/2006/relationships" id="259" r:id="R9614dbdc1cf74c44"/>
    <p:sldId xmlns:r="http://schemas.openxmlformats.org/officeDocument/2006/relationships" id="260" r:id="R8e1c67a6ef194f00"/>
    <p:sldId xmlns:r="http://schemas.openxmlformats.org/officeDocument/2006/relationships" id="261" r:id="R02c1901663f04da7"/>
    <p:sldId xmlns:r="http://schemas.openxmlformats.org/officeDocument/2006/relationships" id="262" r:id="Rdcb879ed544340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11adf8164f43bb" /><Relationship Type="http://schemas.openxmlformats.org/officeDocument/2006/relationships/slide" Target="/ppt/slides/slide1.xml" Id="Ra0245c8021814377" /><Relationship Type="http://schemas.openxmlformats.org/officeDocument/2006/relationships/slide" Target="/ppt/slides/slide2.xml" Id="R87d31678efda4579" /><Relationship Type="http://schemas.openxmlformats.org/officeDocument/2006/relationships/slide" Target="/ppt/slides/slide3.xml" Id="R1b00e12d5ed74a70" /><Relationship Type="http://schemas.openxmlformats.org/officeDocument/2006/relationships/slide" Target="/ppt/slides/slide4.xml" Id="R9614dbdc1cf74c44" /><Relationship Type="http://schemas.openxmlformats.org/officeDocument/2006/relationships/slide" Target="/ppt/slides/slide5.xml" Id="R8e1c67a6ef194f00" /><Relationship Type="http://schemas.openxmlformats.org/officeDocument/2006/relationships/slide" Target="/ppt/slides/slide6.xml" Id="R02c1901663f04da7" /><Relationship Type="http://schemas.openxmlformats.org/officeDocument/2006/relationships/slide" Target="/ppt/slides/slide7.xml" Id="Rdcb879ed544340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132e539ddb45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d6d18b9d94790" /><Relationship Type="http://schemas.openxmlformats.org/officeDocument/2006/relationships/theme" Target="/ppt/slideMasters/theme/theme1.xml" Id="R1747ea99330a42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fd6d18b9d947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0df70462a4f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b8fb9de3540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cb99c3a1241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08c4edf9447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77b347d1a4b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bbe37f87047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40b42695f44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JHS-KAVIAR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JHS-KAVIAR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JHS-KAVIAR HOLDING AS ble etablert [år] og holder til i Sørreisa.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JHS-KAVIAR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JHS-KAVIAR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JHS-KAVIAR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821 190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6 956 270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6 969 498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JHS-KAVIAR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HALDORSEN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JHS-KAVIAR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Johannes Haldorsen, Storveien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9310 Sørreisa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930 709 239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JHS-KAVIAR HOLDING AS</a:t>
            </a:r>
          </a:p>
        </p:txBody>
      </p:sp>
    </p:spTree>
  </p:cSld>
  <p:clrMapOvr>
    <a:masterClrMapping xmlns:a="http://schemas.openxmlformats.org/drawingml/2006/main"/>
  </p:clrMapOvr>
</p:sld>
</file>