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bc0885a3745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8f9ba3db44583"/>
  </p:sldMasterIdLst>
  <p:sldIdLst>
    <p:sldId xmlns:r="http://schemas.openxmlformats.org/officeDocument/2006/relationships" id="256" r:id="R3a0cf3b7513b4856"/>
    <p:sldId xmlns:r="http://schemas.openxmlformats.org/officeDocument/2006/relationships" id="257" r:id="R9d18931e5ebb4817"/>
    <p:sldId xmlns:r="http://schemas.openxmlformats.org/officeDocument/2006/relationships" id="258" r:id="R133706ae325c41f9"/>
    <p:sldId xmlns:r="http://schemas.openxmlformats.org/officeDocument/2006/relationships" id="259" r:id="R5f17dc184bc0418a"/>
    <p:sldId xmlns:r="http://schemas.openxmlformats.org/officeDocument/2006/relationships" id="260" r:id="R619bbe4712cf445b"/>
    <p:sldId xmlns:r="http://schemas.openxmlformats.org/officeDocument/2006/relationships" id="261" r:id="R208ff6e454304494"/>
    <p:sldId xmlns:r="http://schemas.openxmlformats.org/officeDocument/2006/relationships" id="262" r:id="R2b5605c18a4745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8f9ba3db44583" /><Relationship Type="http://schemas.openxmlformats.org/officeDocument/2006/relationships/slide" Target="/ppt/slides/slide1.xml" Id="R3a0cf3b7513b4856" /><Relationship Type="http://schemas.openxmlformats.org/officeDocument/2006/relationships/slide" Target="/ppt/slides/slide2.xml" Id="R9d18931e5ebb4817" /><Relationship Type="http://schemas.openxmlformats.org/officeDocument/2006/relationships/slide" Target="/ppt/slides/slide3.xml" Id="R133706ae325c41f9" /><Relationship Type="http://schemas.openxmlformats.org/officeDocument/2006/relationships/slide" Target="/ppt/slides/slide4.xml" Id="R5f17dc184bc0418a" /><Relationship Type="http://schemas.openxmlformats.org/officeDocument/2006/relationships/slide" Target="/ppt/slides/slide5.xml" Id="R619bbe4712cf445b" /><Relationship Type="http://schemas.openxmlformats.org/officeDocument/2006/relationships/slide" Target="/ppt/slides/slide6.xml" Id="R208ff6e454304494" /><Relationship Type="http://schemas.openxmlformats.org/officeDocument/2006/relationships/slide" Target="/ppt/slides/slide7.xml" Id="R2b5605c18a4745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0b16c2cd243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487d4e79247c6" /><Relationship Type="http://schemas.openxmlformats.org/officeDocument/2006/relationships/theme" Target="/ppt/slideMasters/theme/theme1.xml" Id="Rbb9f92dccd4041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f487d4e79247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45e4d52f844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c75e2b331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ad239b364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54eb790e64b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9b934b64f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dba46d2a24e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db50911f5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 AKTIVA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 AKTIVA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782 251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10 368 514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10 868 514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HALDORSEN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Haldorsen, Brekka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 AKTIVA AS</a:t>
            </a:r>
          </a:p>
        </p:txBody>
      </p:sp>
    </p:spTree>
  </p:cSld>
  <p:clrMapOvr>
    <a:masterClrMapping xmlns:a="http://schemas.openxmlformats.org/drawingml/2006/main"/>
  </p:clrMapOvr>
</p:sld>
</file>