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f85ca20f6f4b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0420f68e254e07"/>
  </p:sldMasterIdLst>
  <p:sldIdLst>
    <p:sldId xmlns:r="http://schemas.openxmlformats.org/officeDocument/2006/relationships" id="256" r:id="R93e0c4ce869a4b4f"/>
    <p:sldId xmlns:r="http://schemas.openxmlformats.org/officeDocument/2006/relationships" id="257" r:id="R7564e036094c48aa"/>
    <p:sldId xmlns:r="http://schemas.openxmlformats.org/officeDocument/2006/relationships" id="258" r:id="R6d063eb438614038"/>
    <p:sldId xmlns:r="http://schemas.openxmlformats.org/officeDocument/2006/relationships" id="259" r:id="R70c0a582457c4a2d"/>
    <p:sldId xmlns:r="http://schemas.openxmlformats.org/officeDocument/2006/relationships" id="260" r:id="Rf2fa1f3b0d254f9a"/>
    <p:sldId xmlns:r="http://schemas.openxmlformats.org/officeDocument/2006/relationships" id="261" r:id="R771bc5c2dc3d4af1"/>
    <p:sldId xmlns:r="http://schemas.openxmlformats.org/officeDocument/2006/relationships" id="262" r:id="Rd03594b2c46a42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420f68e254e07" /><Relationship Type="http://schemas.openxmlformats.org/officeDocument/2006/relationships/slide" Target="/ppt/slides/slide1.xml" Id="R93e0c4ce869a4b4f" /><Relationship Type="http://schemas.openxmlformats.org/officeDocument/2006/relationships/slide" Target="/ppt/slides/slide2.xml" Id="R7564e036094c48aa" /><Relationship Type="http://schemas.openxmlformats.org/officeDocument/2006/relationships/slide" Target="/ppt/slides/slide3.xml" Id="R6d063eb438614038" /><Relationship Type="http://schemas.openxmlformats.org/officeDocument/2006/relationships/slide" Target="/ppt/slides/slide4.xml" Id="R70c0a582457c4a2d" /><Relationship Type="http://schemas.openxmlformats.org/officeDocument/2006/relationships/slide" Target="/ppt/slides/slide5.xml" Id="Rf2fa1f3b0d254f9a" /><Relationship Type="http://schemas.openxmlformats.org/officeDocument/2006/relationships/slide" Target="/ppt/slides/slide6.xml" Id="R771bc5c2dc3d4af1" /><Relationship Type="http://schemas.openxmlformats.org/officeDocument/2006/relationships/slide" Target="/ppt/slides/slide7.xml" Id="Rd03594b2c46a42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4a39f322974c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f21eb12254417" /><Relationship Type="http://schemas.openxmlformats.org/officeDocument/2006/relationships/theme" Target="/ppt/slideMasters/theme/theme1.xml" Id="R1499c3e0f60d4e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3f21eb122544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9f81b7c1741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7082217844d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2d36ce35d40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528bf910d4f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6b37b0bef44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5c14fa0404c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a77f4569a4d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OSKAR OG TORMOD WIKE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OG TORMOD WIKE AS ble etablert [år] og holder til i Vear.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91 147 705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1 377 868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322 069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7 437 617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52 082 780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NCB HOLDING AS  –  99,1 %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CHRISTOFFER BRUSERUD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Bjellandveien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3172 Vear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post@otwike.no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www.otwike.no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930 705 462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