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ad17f8f5b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21c241e3304abf"/>
  </p:sldMasterIdLst>
  <p:sldIdLst>
    <p:sldId xmlns:r="http://schemas.openxmlformats.org/officeDocument/2006/relationships" id="256" r:id="R1bcca26438424a6d"/>
    <p:sldId xmlns:r="http://schemas.openxmlformats.org/officeDocument/2006/relationships" id="257" r:id="R9ec6212261644698"/>
    <p:sldId xmlns:r="http://schemas.openxmlformats.org/officeDocument/2006/relationships" id="258" r:id="R952510b3415f4494"/>
    <p:sldId xmlns:r="http://schemas.openxmlformats.org/officeDocument/2006/relationships" id="259" r:id="R4c3a98e9c11d40fa"/>
    <p:sldId xmlns:r="http://schemas.openxmlformats.org/officeDocument/2006/relationships" id="260" r:id="Rd0bbfe4dfc9d4967"/>
    <p:sldId xmlns:r="http://schemas.openxmlformats.org/officeDocument/2006/relationships" id="261" r:id="R0ad0fea60099443b"/>
    <p:sldId xmlns:r="http://schemas.openxmlformats.org/officeDocument/2006/relationships" id="262" r:id="R57bdc9b371a643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1c241e3304abf" /><Relationship Type="http://schemas.openxmlformats.org/officeDocument/2006/relationships/slide" Target="/ppt/slides/slide1.xml" Id="R1bcca26438424a6d" /><Relationship Type="http://schemas.openxmlformats.org/officeDocument/2006/relationships/slide" Target="/ppt/slides/slide2.xml" Id="R9ec6212261644698" /><Relationship Type="http://schemas.openxmlformats.org/officeDocument/2006/relationships/slide" Target="/ppt/slides/slide3.xml" Id="R952510b3415f4494" /><Relationship Type="http://schemas.openxmlformats.org/officeDocument/2006/relationships/slide" Target="/ppt/slides/slide4.xml" Id="R4c3a98e9c11d40fa" /><Relationship Type="http://schemas.openxmlformats.org/officeDocument/2006/relationships/slide" Target="/ppt/slides/slide5.xml" Id="Rd0bbfe4dfc9d4967" /><Relationship Type="http://schemas.openxmlformats.org/officeDocument/2006/relationships/slide" Target="/ppt/slides/slide6.xml" Id="R0ad0fea60099443b" /><Relationship Type="http://schemas.openxmlformats.org/officeDocument/2006/relationships/slide" Target="/ppt/slides/slide7.xml" Id="R57bdc9b371a643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bfaa8e7b1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82db92c1244e8" /><Relationship Type="http://schemas.openxmlformats.org/officeDocument/2006/relationships/theme" Target="/ppt/slideMasters/theme/theme1.xml" Id="R88e9a9ced7c4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82db92c1244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7421cb04e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2769c18fa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0aa7a466b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60051ae77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5290acb04d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0b47bf51649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acb44dd1a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VIFRANCA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VIFRANCA AS ble etablert [år] og holder til i Øyestranda.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TRELAND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Gullsmedvegen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4484 Øyestranda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