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6192e160e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dc8eb06f3424f"/>
  </p:sldMasterIdLst>
  <p:sldIdLst>
    <p:sldId xmlns:r="http://schemas.openxmlformats.org/officeDocument/2006/relationships" id="256" r:id="R7a541063ea5b4813"/>
    <p:sldId xmlns:r="http://schemas.openxmlformats.org/officeDocument/2006/relationships" id="257" r:id="Rcb00a7ebd0b94e60"/>
    <p:sldId xmlns:r="http://schemas.openxmlformats.org/officeDocument/2006/relationships" id="258" r:id="R50267f4b3da741c7"/>
    <p:sldId xmlns:r="http://schemas.openxmlformats.org/officeDocument/2006/relationships" id="259" r:id="R1467ef2d8f2b4670"/>
    <p:sldId xmlns:r="http://schemas.openxmlformats.org/officeDocument/2006/relationships" id="260" r:id="R99ae364d9eec4bc8"/>
    <p:sldId xmlns:r="http://schemas.openxmlformats.org/officeDocument/2006/relationships" id="261" r:id="R39029ae1ab104d34"/>
    <p:sldId xmlns:r="http://schemas.openxmlformats.org/officeDocument/2006/relationships" id="262" r:id="R0c9f6ec5e7fa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dc8eb06f3424f" /><Relationship Type="http://schemas.openxmlformats.org/officeDocument/2006/relationships/slide" Target="/ppt/slides/slide1.xml" Id="R7a541063ea5b4813" /><Relationship Type="http://schemas.openxmlformats.org/officeDocument/2006/relationships/slide" Target="/ppt/slides/slide2.xml" Id="Rcb00a7ebd0b94e60" /><Relationship Type="http://schemas.openxmlformats.org/officeDocument/2006/relationships/slide" Target="/ppt/slides/slide3.xml" Id="R50267f4b3da741c7" /><Relationship Type="http://schemas.openxmlformats.org/officeDocument/2006/relationships/slide" Target="/ppt/slides/slide4.xml" Id="R1467ef2d8f2b4670" /><Relationship Type="http://schemas.openxmlformats.org/officeDocument/2006/relationships/slide" Target="/ppt/slides/slide5.xml" Id="R99ae364d9eec4bc8" /><Relationship Type="http://schemas.openxmlformats.org/officeDocument/2006/relationships/slide" Target="/ppt/slides/slide6.xml" Id="R39029ae1ab104d34" /><Relationship Type="http://schemas.openxmlformats.org/officeDocument/2006/relationships/slide" Target="/ppt/slides/slide7.xml" Id="R0c9f6ec5e7fa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7107f5ddc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d3bc9c54a4592" /><Relationship Type="http://schemas.openxmlformats.org/officeDocument/2006/relationships/theme" Target="/ppt/slideMasters/theme/theme1.xml" Id="R7e29ded97bab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d3bc9c54a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4f3918e97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9a5c02f6b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53d5d0c8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4d0ddec39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a7acdbcff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338490af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8b7ccb13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H4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