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9c26b70aef94e9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c040299bf0848af"/>
  </p:sldMasterIdLst>
  <p:sldIdLst>
    <p:sldId xmlns:r="http://schemas.openxmlformats.org/officeDocument/2006/relationships" id="256" r:id="R0fb9ff3946b24dd6"/>
    <p:sldId xmlns:r="http://schemas.openxmlformats.org/officeDocument/2006/relationships" id="257" r:id="R3aa390183a9f4322"/>
    <p:sldId xmlns:r="http://schemas.openxmlformats.org/officeDocument/2006/relationships" id="258" r:id="R676ac924a8a84ad3"/>
    <p:sldId xmlns:r="http://schemas.openxmlformats.org/officeDocument/2006/relationships" id="259" r:id="R9263f8af61e747e2"/>
    <p:sldId xmlns:r="http://schemas.openxmlformats.org/officeDocument/2006/relationships" id="260" r:id="Reba52bc72f9d465b"/>
    <p:sldId xmlns:r="http://schemas.openxmlformats.org/officeDocument/2006/relationships" id="261" r:id="Rbf9e20d4579444a2"/>
    <p:sldId xmlns:r="http://schemas.openxmlformats.org/officeDocument/2006/relationships" id="262" r:id="Re1c7425cc6a2439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040299bf0848af" /><Relationship Type="http://schemas.openxmlformats.org/officeDocument/2006/relationships/slide" Target="/ppt/slides/slide1.xml" Id="R0fb9ff3946b24dd6" /><Relationship Type="http://schemas.openxmlformats.org/officeDocument/2006/relationships/slide" Target="/ppt/slides/slide2.xml" Id="R3aa390183a9f4322" /><Relationship Type="http://schemas.openxmlformats.org/officeDocument/2006/relationships/slide" Target="/ppt/slides/slide3.xml" Id="R676ac924a8a84ad3" /><Relationship Type="http://schemas.openxmlformats.org/officeDocument/2006/relationships/slide" Target="/ppt/slides/slide4.xml" Id="R9263f8af61e747e2" /><Relationship Type="http://schemas.openxmlformats.org/officeDocument/2006/relationships/slide" Target="/ppt/slides/slide5.xml" Id="Reba52bc72f9d465b" /><Relationship Type="http://schemas.openxmlformats.org/officeDocument/2006/relationships/slide" Target="/ppt/slides/slide6.xml" Id="Rbf9e20d4579444a2" /><Relationship Type="http://schemas.openxmlformats.org/officeDocument/2006/relationships/slide" Target="/ppt/slides/slide7.xml" Id="Re1c7425cc6a2439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f38c39122246b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af16bdb7f54326" /><Relationship Type="http://schemas.openxmlformats.org/officeDocument/2006/relationships/theme" Target="/ppt/slideMasters/theme/theme1.xml" Id="R5d3521b4d0294a7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af16bdb7f5432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2180d4f4e345d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7b3525ef2744a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2768074d694e4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0dcd2abb134f3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20a77073274ca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daa105cf6842e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8d8ffa7769400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H4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H4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H4 HOLDING AS ble etablert [år] og holder til i Lillestrøm.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H4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H4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H4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−19 062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3 501 491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7 611 486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7 611 486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H4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LIV KARI HØILUND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RANDI HØILUND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GUNN MARGRETE KNAPKØYEN HEGGEN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RUTH-MARIE HØILUND LER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H4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2000 Lillestrøm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930 685 100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H4 HOLDING AS</a:t>
            </a:r>
          </a:p>
        </p:txBody>
      </p:sp>
    </p:spTree>
  </p:cSld>
  <p:clrMapOvr>
    <a:masterClrMapping xmlns:a="http://schemas.openxmlformats.org/drawingml/2006/main"/>
  </p:clrMapOvr>
</p:sld>
</file>