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30a3e8358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7ed18b3e643a1"/>
  </p:sldMasterIdLst>
  <p:sldIdLst>
    <p:sldId xmlns:r="http://schemas.openxmlformats.org/officeDocument/2006/relationships" id="256" r:id="Rd722a44911d648c3"/>
    <p:sldId xmlns:r="http://schemas.openxmlformats.org/officeDocument/2006/relationships" id="257" r:id="Ra23e55d5e8c54dfa"/>
    <p:sldId xmlns:r="http://schemas.openxmlformats.org/officeDocument/2006/relationships" id="258" r:id="R3b28b6e89abd4b02"/>
    <p:sldId xmlns:r="http://schemas.openxmlformats.org/officeDocument/2006/relationships" id="259" r:id="Rf6877712a69f426c"/>
    <p:sldId xmlns:r="http://schemas.openxmlformats.org/officeDocument/2006/relationships" id="260" r:id="Rd01814b66209431e"/>
    <p:sldId xmlns:r="http://schemas.openxmlformats.org/officeDocument/2006/relationships" id="261" r:id="R7c1ec2e3987a445e"/>
    <p:sldId xmlns:r="http://schemas.openxmlformats.org/officeDocument/2006/relationships" id="262" r:id="Rc7fa73826c45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7ed18b3e643a1" /><Relationship Type="http://schemas.openxmlformats.org/officeDocument/2006/relationships/slide" Target="/ppt/slides/slide1.xml" Id="Rd722a44911d648c3" /><Relationship Type="http://schemas.openxmlformats.org/officeDocument/2006/relationships/slide" Target="/ppt/slides/slide2.xml" Id="Ra23e55d5e8c54dfa" /><Relationship Type="http://schemas.openxmlformats.org/officeDocument/2006/relationships/slide" Target="/ppt/slides/slide3.xml" Id="R3b28b6e89abd4b02" /><Relationship Type="http://schemas.openxmlformats.org/officeDocument/2006/relationships/slide" Target="/ppt/slides/slide4.xml" Id="Rf6877712a69f426c" /><Relationship Type="http://schemas.openxmlformats.org/officeDocument/2006/relationships/slide" Target="/ppt/slides/slide5.xml" Id="Rd01814b66209431e" /><Relationship Type="http://schemas.openxmlformats.org/officeDocument/2006/relationships/slide" Target="/ppt/slides/slide6.xml" Id="R7c1ec2e3987a445e" /><Relationship Type="http://schemas.openxmlformats.org/officeDocument/2006/relationships/slide" Target="/ppt/slides/slide7.xml" Id="Rc7fa73826c45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5e2c94e2a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f114bc7c3437e" /><Relationship Type="http://schemas.openxmlformats.org/officeDocument/2006/relationships/theme" Target="/ppt/slideMasters/theme/theme1.xml" Id="Re6dd272fe2c54b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f114bc7c3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502c8368b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04dc9ee814c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7135a994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eff80259f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86974e12447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0ba0476724c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d452a6d72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KIMO INVEST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590 142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SORKNES MYHRER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Lerhusvegen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930 682 187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