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2f32c59804d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55e1ebb7384044"/>
  </p:sldMasterIdLst>
  <p:sldIdLst>
    <p:sldId xmlns:r="http://schemas.openxmlformats.org/officeDocument/2006/relationships" id="256" r:id="R4c26653ca5d34ad7"/>
    <p:sldId xmlns:r="http://schemas.openxmlformats.org/officeDocument/2006/relationships" id="257" r:id="R16ef6b2e27034f01"/>
    <p:sldId xmlns:r="http://schemas.openxmlformats.org/officeDocument/2006/relationships" id="258" r:id="R1b413c9253044e12"/>
    <p:sldId xmlns:r="http://schemas.openxmlformats.org/officeDocument/2006/relationships" id="259" r:id="Rf840834528124005"/>
    <p:sldId xmlns:r="http://schemas.openxmlformats.org/officeDocument/2006/relationships" id="260" r:id="Rfc8590b35d9d4311"/>
    <p:sldId xmlns:r="http://schemas.openxmlformats.org/officeDocument/2006/relationships" id="261" r:id="R5ab1e845d2c744d8"/>
    <p:sldId xmlns:r="http://schemas.openxmlformats.org/officeDocument/2006/relationships" id="262" r:id="Rd5ba7f45f9144a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5e1ebb7384044" /><Relationship Type="http://schemas.openxmlformats.org/officeDocument/2006/relationships/slide" Target="/ppt/slides/slide1.xml" Id="R4c26653ca5d34ad7" /><Relationship Type="http://schemas.openxmlformats.org/officeDocument/2006/relationships/slide" Target="/ppt/slides/slide2.xml" Id="R16ef6b2e27034f01" /><Relationship Type="http://schemas.openxmlformats.org/officeDocument/2006/relationships/slide" Target="/ppt/slides/slide3.xml" Id="R1b413c9253044e12" /><Relationship Type="http://schemas.openxmlformats.org/officeDocument/2006/relationships/slide" Target="/ppt/slides/slide4.xml" Id="Rf840834528124005" /><Relationship Type="http://schemas.openxmlformats.org/officeDocument/2006/relationships/slide" Target="/ppt/slides/slide5.xml" Id="Rfc8590b35d9d4311" /><Relationship Type="http://schemas.openxmlformats.org/officeDocument/2006/relationships/slide" Target="/ppt/slides/slide6.xml" Id="R5ab1e845d2c744d8" /><Relationship Type="http://schemas.openxmlformats.org/officeDocument/2006/relationships/slide" Target="/ppt/slides/slide7.xml" Id="Rd5ba7f45f9144a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2b08c2cbb4e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fc5f189714efd" /><Relationship Type="http://schemas.openxmlformats.org/officeDocument/2006/relationships/theme" Target="/ppt/slideMasters/theme/theme1.xml" Id="R2a13f73a98a547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fc5f18971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0386b427d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102eda6d74a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fe331b1aa48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1d4e3b5a3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1abf8e4b24a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256342b0d4d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7f859df16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HASLESTAD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HASLESTAD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HASLESTAD AS ble etablert [år] og holder til i Hof.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HASLESTAD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HASLESTAD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HASLESTAD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3 701 200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HASLESTAD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HASLESTAD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HASLESTAD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Hvittingfossveien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3090 Hof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930 679 526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HASLESTAD AS</a:t>
            </a:r>
          </a:p>
        </p:txBody>
      </p:sp>
    </p:spTree>
  </p:cSld>
  <p:clrMapOvr>
    <a:masterClrMapping xmlns:a="http://schemas.openxmlformats.org/drawingml/2006/main"/>
  </p:clrMapOvr>
</p:sld>
</file>