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4675274cac41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068c254c24f82"/>
  </p:sldMasterIdLst>
  <p:sldIdLst>
    <p:sldId xmlns:r="http://schemas.openxmlformats.org/officeDocument/2006/relationships" id="256" r:id="R6f17b1bcc4ad4d65"/>
    <p:sldId xmlns:r="http://schemas.openxmlformats.org/officeDocument/2006/relationships" id="257" r:id="Ra84d772740ec4e18"/>
    <p:sldId xmlns:r="http://schemas.openxmlformats.org/officeDocument/2006/relationships" id="258" r:id="Ree639a353e9e4f9e"/>
    <p:sldId xmlns:r="http://schemas.openxmlformats.org/officeDocument/2006/relationships" id="259" r:id="Rb7c76955bcb34047"/>
    <p:sldId xmlns:r="http://schemas.openxmlformats.org/officeDocument/2006/relationships" id="260" r:id="R3a5ca3a652b444c6"/>
    <p:sldId xmlns:r="http://schemas.openxmlformats.org/officeDocument/2006/relationships" id="261" r:id="Rcf4c78837cad4127"/>
    <p:sldId xmlns:r="http://schemas.openxmlformats.org/officeDocument/2006/relationships" id="262" r:id="R45ba8a0b4dd64f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068c254c24f82" /><Relationship Type="http://schemas.openxmlformats.org/officeDocument/2006/relationships/slide" Target="/ppt/slides/slide1.xml" Id="R6f17b1bcc4ad4d65" /><Relationship Type="http://schemas.openxmlformats.org/officeDocument/2006/relationships/slide" Target="/ppt/slides/slide2.xml" Id="Ra84d772740ec4e18" /><Relationship Type="http://schemas.openxmlformats.org/officeDocument/2006/relationships/slide" Target="/ppt/slides/slide3.xml" Id="Ree639a353e9e4f9e" /><Relationship Type="http://schemas.openxmlformats.org/officeDocument/2006/relationships/slide" Target="/ppt/slides/slide4.xml" Id="Rb7c76955bcb34047" /><Relationship Type="http://schemas.openxmlformats.org/officeDocument/2006/relationships/slide" Target="/ppt/slides/slide5.xml" Id="R3a5ca3a652b444c6" /><Relationship Type="http://schemas.openxmlformats.org/officeDocument/2006/relationships/slide" Target="/ppt/slides/slide6.xml" Id="Rcf4c78837cad4127" /><Relationship Type="http://schemas.openxmlformats.org/officeDocument/2006/relationships/slide" Target="/ppt/slides/slide7.xml" Id="R45ba8a0b4dd64f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4082b1f8e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e419989a84877" /><Relationship Type="http://schemas.openxmlformats.org/officeDocument/2006/relationships/theme" Target="/ppt/slideMasters/theme/theme1.xml" Id="R778fe586d99c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7e419989a8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28e5e87c2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c8f3afcd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8b55c5791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ce8e21b2e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dbb310cdd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e275c88c48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ee03c295d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2 161 601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SANDØY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