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d44c5d1f6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adda09b2646f4"/>
  </p:sldMasterIdLst>
  <p:sldIdLst>
    <p:sldId xmlns:r="http://schemas.openxmlformats.org/officeDocument/2006/relationships" id="256" r:id="Rf3428c5c18e743ab"/>
    <p:sldId xmlns:r="http://schemas.openxmlformats.org/officeDocument/2006/relationships" id="257" r:id="R82f735b671fa45bb"/>
    <p:sldId xmlns:r="http://schemas.openxmlformats.org/officeDocument/2006/relationships" id="258" r:id="Rdcc1106fa6004393"/>
    <p:sldId xmlns:r="http://schemas.openxmlformats.org/officeDocument/2006/relationships" id="259" r:id="Rf8876fe329a143fe"/>
    <p:sldId xmlns:r="http://schemas.openxmlformats.org/officeDocument/2006/relationships" id="260" r:id="Rde394a2fa53e4f30"/>
    <p:sldId xmlns:r="http://schemas.openxmlformats.org/officeDocument/2006/relationships" id="261" r:id="Re821dcda25aa426a"/>
    <p:sldId xmlns:r="http://schemas.openxmlformats.org/officeDocument/2006/relationships" id="262" r:id="R166a0b49c78d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adda09b2646f4" /><Relationship Type="http://schemas.openxmlformats.org/officeDocument/2006/relationships/slide" Target="/ppt/slides/slide1.xml" Id="Rf3428c5c18e743ab" /><Relationship Type="http://schemas.openxmlformats.org/officeDocument/2006/relationships/slide" Target="/ppt/slides/slide2.xml" Id="R82f735b671fa45bb" /><Relationship Type="http://schemas.openxmlformats.org/officeDocument/2006/relationships/slide" Target="/ppt/slides/slide3.xml" Id="Rdcc1106fa6004393" /><Relationship Type="http://schemas.openxmlformats.org/officeDocument/2006/relationships/slide" Target="/ppt/slides/slide4.xml" Id="Rf8876fe329a143fe" /><Relationship Type="http://schemas.openxmlformats.org/officeDocument/2006/relationships/slide" Target="/ppt/slides/slide5.xml" Id="Rde394a2fa53e4f30" /><Relationship Type="http://schemas.openxmlformats.org/officeDocument/2006/relationships/slide" Target="/ppt/slides/slide6.xml" Id="Re821dcda25aa426a" /><Relationship Type="http://schemas.openxmlformats.org/officeDocument/2006/relationships/slide" Target="/ppt/slides/slide7.xml" Id="R166a0b49c78d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80d3adffb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a1d8261f54f2f" /><Relationship Type="http://schemas.openxmlformats.org/officeDocument/2006/relationships/theme" Target="/ppt/slideMasters/theme/theme1.xml" Id="R4773e0054491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a1d8261f5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d3394438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52fbd6c5d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b6af1171048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5569a180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ac531f44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92821c96146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89dbc42aa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KOLONIAL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3 244 208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NAM HOAI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