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c01beab9c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242501c024abf"/>
  </p:sldMasterIdLst>
  <p:sldIdLst>
    <p:sldId xmlns:r="http://schemas.openxmlformats.org/officeDocument/2006/relationships" id="256" r:id="R3bf022d36432420f"/>
    <p:sldId xmlns:r="http://schemas.openxmlformats.org/officeDocument/2006/relationships" id="257" r:id="R0c6a7c53c16b43f1"/>
    <p:sldId xmlns:r="http://schemas.openxmlformats.org/officeDocument/2006/relationships" id="258" r:id="R8dc702315ab04fc6"/>
    <p:sldId xmlns:r="http://schemas.openxmlformats.org/officeDocument/2006/relationships" id="259" r:id="Rbeab923120024949"/>
    <p:sldId xmlns:r="http://schemas.openxmlformats.org/officeDocument/2006/relationships" id="260" r:id="Ra27b8e365fdf4a14"/>
    <p:sldId xmlns:r="http://schemas.openxmlformats.org/officeDocument/2006/relationships" id="261" r:id="R1e4651613e3e4c34"/>
    <p:sldId xmlns:r="http://schemas.openxmlformats.org/officeDocument/2006/relationships" id="262" r:id="R118cf8ad8ef3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242501c024abf" /><Relationship Type="http://schemas.openxmlformats.org/officeDocument/2006/relationships/slide" Target="/ppt/slides/slide1.xml" Id="R3bf022d36432420f" /><Relationship Type="http://schemas.openxmlformats.org/officeDocument/2006/relationships/slide" Target="/ppt/slides/slide2.xml" Id="R0c6a7c53c16b43f1" /><Relationship Type="http://schemas.openxmlformats.org/officeDocument/2006/relationships/slide" Target="/ppt/slides/slide3.xml" Id="R8dc702315ab04fc6" /><Relationship Type="http://schemas.openxmlformats.org/officeDocument/2006/relationships/slide" Target="/ppt/slides/slide4.xml" Id="Rbeab923120024949" /><Relationship Type="http://schemas.openxmlformats.org/officeDocument/2006/relationships/slide" Target="/ppt/slides/slide5.xml" Id="Ra27b8e365fdf4a14" /><Relationship Type="http://schemas.openxmlformats.org/officeDocument/2006/relationships/slide" Target="/ppt/slides/slide6.xml" Id="R1e4651613e3e4c34" /><Relationship Type="http://schemas.openxmlformats.org/officeDocument/2006/relationships/slide" Target="/ppt/slides/slide7.xml" Id="R118cf8ad8ef3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12b8e3b07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7da586324748" /><Relationship Type="http://schemas.openxmlformats.org/officeDocument/2006/relationships/theme" Target="/ppt/slideMasters/theme/theme1.xml" Id="Re8977e71d720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27da58632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5b7d83b9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bd5509e10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5b5935589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aa9d7eb5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5586290e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37ceeb66a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ea860600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WHO DAMMANN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WHO DAMMANN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31 873 673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298 748 196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299 785 778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DAMMANN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Dammann, Trelastgata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930 492 752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