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1cb6eea75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037fd1b984ff7"/>
  </p:sldMasterIdLst>
  <p:sldIdLst>
    <p:sldId xmlns:r="http://schemas.openxmlformats.org/officeDocument/2006/relationships" id="256" r:id="Rb948e7097e8c45b6"/>
    <p:sldId xmlns:r="http://schemas.openxmlformats.org/officeDocument/2006/relationships" id="257" r:id="R321a31d2c27c436a"/>
    <p:sldId xmlns:r="http://schemas.openxmlformats.org/officeDocument/2006/relationships" id="258" r:id="R5efbd85ac5d041df"/>
    <p:sldId xmlns:r="http://schemas.openxmlformats.org/officeDocument/2006/relationships" id="259" r:id="Rf165e11095ab410a"/>
    <p:sldId xmlns:r="http://schemas.openxmlformats.org/officeDocument/2006/relationships" id="260" r:id="R3a2156cf8fc346a3"/>
    <p:sldId xmlns:r="http://schemas.openxmlformats.org/officeDocument/2006/relationships" id="261" r:id="R3c2e842368bf4a1b"/>
    <p:sldId xmlns:r="http://schemas.openxmlformats.org/officeDocument/2006/relationships" id="262" r:id="Ra8e14dc4ef69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037fd1b984ff7" /><Relationship Type="http://schemas.openxmlformats.org/officeDocument/2006/relationships/slide" Target="/ppt/slides/slide1.xml" Id="Rb948e7097e8c45b6" /><Relationship Type="http://schemas.openxmlformats.org/officeDocument/2006/relationships/slide" Target="/ppt/slides/slide2.xml" Id="R321a31d2c27c436a" /><Relationship Type="http://schemas.openxmlformats.org/officeDocument/2006/relationships/slide" Target="/ppt/slides/slide3.xml" Id="R5efbd85ac5d041df" /><Relationship Type="http://schemas.openxmlformats.org/officeDocument/2006/relationships/slide" Target="/ppt/slides/slide4.xml" Id="Rf165e11095ab410a" /><Relationship Type="http://schemas.openxmlformats.org/officeDocument/2006/relationships/slide" Target="/ppt/slides/slide5.xml" Id="R3a2156cf8fc346a3" /><Relationship Type="http://schemas.openxmlformats.org/officeDocument/2006/relationships/slide" Target="/ppt/slides/slide6.xml" Id="R3c2e842368bf4a1b" /><Relationship Type="http://schemas.openxmlformats.org/officeDocument/2006/relationships/slide" Target="/ppt/slides/slide7.xml" Id="Ra8e14dc4ef69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21866edc0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dd15fb3b344f0" /><Relationship Type="http://schemas.openxmlformats.org/officeDocument/2006/relationships/theme" Target="/ppt/slideMasters/theme/theme1.xml" Id="R51d9628815f14f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dd15fb3b3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48258983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1b741110c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cb586dcf3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15b709ce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0bdae8c81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7c3e77035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f1b9c368e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EIENDOM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4 826 624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HUDPLEIE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