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4a9cd46194e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b8858866cc4412c"/>
  </p:sldMasterIdLst>
  <p:sldIdLst>
    <p:sldId xmlns:r="http://schemas.openxmlformats.org/officeDocument/2006/relationships" id="256" r:id="R53d742427a324891"/>
    <p:sldId xmlns:r="http://schemas.openxmlformats.org/officeDocument/2006/relationships" id="257" r:id="R11c85d11c48e4fc7"/>
    <p:sldId xmlns:r="http://schemas.openxmlformats.org/officeDocument/2006/relationships" id="258" r:id="Rb70aa59d43204c90"/>
    <p:sldId xmlns:r="http://schemas.openxmlformats.org/officeDocument/2006/relationships" id="259" r:id="Ra9c1c0c154d0466e"/>
    <p:sldId xmlns:r="http://schemas.openxmlformats.org/officeDocument/2006/relationships" id="260" r:id="R8e2cb51b06a3473a"/>
    <p:sldId xmlns:r="http://schemas.openxmlformats.org/officeDocument/2006/relationships" id="261" r:id="Rc03ff17d998e41c8"/>
    <p:sldId xmlns:r="http://schemas.openxmlformats.org/officeDocument/2006/relationships" id="262" r:id="Rc9ed5613ad6344b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8858866cc4412c" /><Relationship Type="http://schemas.openxmlformats.org/officeDocument/2006/relationships/slide" Target="/ppt/slides/slide1.xml" Id="R53d742427a324891" /><Relationship Type="http://schemas.openxmlformats.org/officeDocument/2006/relationships/slide" Target="/ppt/slides/slide2.xml" Id="R11c85d11c48e4fc7" /><Relationship Type="http://schemas.openxmlformats.org/officeDocument/2006/relationships/slide" Target="/ppt/slides/slide3.xml" Id="Rb70aa59d43204c90" /><Relationship Type="http://schemas.openxmlformats.org/officeDocument/2006/relationships/slide" Target="/ppt/slides/slide4.xml" Id="Ra9c1c0c154d0466e" /><Relationship Type="http://schemas.openxmlformats.org/officeDocument/2006/relationships/slide" Target="/ppt/slides/slide5.xml" Id="R8e2cb51b06a3473a" /><Relationship Type="http://schemas.openxmlformats.org/officeDocument/2006/relationships/slide" Target="/ppt/slides/slide6.xml" Id="Rc03ff17d998e41c8" /><Relationship Type="http://schemas.openxmlformats.org/officeDocument/2006/relationships/slide" Target="/ppt/slides/slide7.xml" Id="Rc9ed5613ad6344b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37aaae41ff451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c63beac19d4d34" /><Relationship Type="http://schemas.openxmlformats.org/officeDocument/2006/relationships/theme" Target="/ppt/slideMasters/theme/theme1.xml" Id="R2e73ee620ba5420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fc63beac19d4d3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e9bb6bd4394f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0973ef1f046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b44454aa41436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64f53ff8574fe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61633f8caa49f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17f5a323a25406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7fd389ad446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AMBU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AMBU AS ble etablert [år] og holder til i Bjørkelangen.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−14 501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584 714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89 742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640 512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ANNIKEN MARIE SVENDSEN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Anniken Marie Svendsen, Nordbyjordet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1940 Bjørkelangen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930 478 164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AMBU AS</a:t>
            </a:r>
          </a:p>
        </p:txBody>
      </p:sp>
    </p:spTree>
  </p:cSld>
  <p:clrMapOvr>
    <a:masterClrMapping xmlns:a="http://schemas.openxmlformats.org/drawingml/2006/main"/>
  </p:clrMapOvr>
</p:sld>
</file>