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245653d26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9ff01084e4491"/>
  </p:sldMasterIdLst>
  <p:sldIdLst>
    <p:sldId xmlns:r="http://schemas.openxmlformats.org/officeDocument/2006/relationships" id="256" r:id="Rc369f463774e41d5"/>
    <p:sldId xmlns:r="http://schemas.openxmlformats.org/officeDocument/2006/relationships" id="257" r:id="R089b677220524323"/>
    <p:sldId xmlns:r="http://schemas.openxmlformats.org/officeDocument/2006/relationships" id="258" r:id="R81b63879a1694d73"/>
    <p:sldId xmlns:r="http://schemas.openxmlformats.org/officeDocument/2006/relationships" id="259" r:id="R9415be1324164959"/>
    <p:sldId xmlns:r="http://schemas.openxmlformats.org/officeDocument/2006/relationships" id="260" r:id="R2643bf6ec5fc45c5"/>
    <p:sldId xmlns:r="http://schemas.openxmlformats.org/officeDocument/2006/relationships" id="261" r:id="R01cb78b1220d451a"/>
    <p:sldId xmlns:r="http://schemas.openxmlformats.org/officeDocument/2006/relationships" id="262" r:id="Rc031bdb52794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9ff01084e4491" /><Relationship Type="http://schemas.openxmlformats.org/officeDocument/2006/relationships/slide" Target="/ppt/slides/slide1.xml" Id="Rc369f463774e41d5" /><Relationship Type="http://schemas.openxmlformats.org/officeDocument/2006/relationships/slide" Target="/ppt/slides/slide2.xml" Id="R089b677220524323" /><Relationship Type="http://schemas.openxmlformats.org/officeDocument/2006/relationships/slide" Target="/ppt/slides/slide3.xml" Id="R81b63879a1694d73" /><Relationship Type="http://schemas.openxmlformats.org/officeDocument/2006/relationships/slide" Target="/ppt/slides/slide4.xml" Id="R9415be1324164959" /><Relationship Type="http://schemas.openxmlformats.org/officeDocument/2006/relationships/slide" Target="/ppt/slides/slide5.xml" Id="R2643bf6ec5fc45c5" /><Relationship Type="http://schemas.openxmlformats.org/officeDocument/2006/relationships/slide" Target="/ppt/slides/slide6.xml" Id="R01cb78b1220d451a" /><Relationship Type="http://schemas.openxmlformats.org/officeDocument/2006/relationships/slide" Target="/ppt/slides/slide7.xml" Id="Rc031bdb52794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1bc080818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10870aba4e79" /><Relationship Type="http://schemas.openxmlformats.org/officeDocument/2006/relationships/theme" Target="/ppt/slideMasters/theme/theme1.xml" Id="R890e460cd33c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410870aba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def6ae89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3b7a7207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384b2dc8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824a047d1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1dc50f0a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7caca2bf8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301e89aa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42 556 308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42 566 228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HELMERS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E AS</a:t>
            </a:r>
          </a:p>
        </p:txBody>
      </p:sp>
    </p:spTree>
  </p:cSld>
  <p:clrMapOvr>
    <a:masterClrMapping xmlns:a="http://schemas.openxmlformats.org/drawingml/2006/main"/>
  </p:clrMapOvr>
</p:sld>
</file>