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29fc163fd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1285f8baa4a97"/>
  </p:sldMasterIdLst>
  <p:sldIdLst>
    <p:sldId xmlns:r="http://schemas.openxmlformats.org/officeDocument/2006/relationships" id="256" r:id="R2a3f4efa98fa485e"/>
    <p:sldId xmlns:r="http://schemas.openxmlformats.org/officeDocument/2006/relationships" id="257" r:id="R46ff963af0a14403"/>
    <p:sldId xmlns:r="http://schemas.openxmlformats.org/officeDocument/2006/relationships" id="258" r:id="Rc26a77e2679f416b"/>
    <p:sldId xmlns:r="http://schemas.openxmlformats.org/officeDocument/2006/relationships" id="259" r:id="Ra1c9d60b62a844f2"/>
    <p:sldId xmlns:r="http://schemas.openxmlformats.org/officeDocument/2006/relationships" id="260" r:id="Ra39ce1eff44a4de3"/>
    <p:sldId xmlns:r="http://schemas.openxmlformats.org/officeDocument/2006/relationships" id="261" r:id="Rc930ec9c3d5f471d"/>
    <p:sldId xmlns:r="http://schemas.openxmlformats.org/officeDocument/2006/relationships" id="262" r:id="R9e8cce33c481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1285f8baa4a97" /><Relationship Type="http://schemas.openxmlformats.org/officeDocument/2006/relationships/slide" Target="/ppt/slides/slide1.xml" Id="R2a3f4efa98fa485e" /><Relationship Type="http://schemas.openxmlformats.org/officeDocument/2006/relationships/slide" Target="/ppt/slides/slide2.xml" Id="R46ff963af0a14403" /><Relationship Type="http://schemas.openxmlformats.org/officeDocument/2006/relationships/slide" Target="/ppt/slides/slide3.xml" Id="Rc26a77e2679f416b" /><Relationship Type="http://schemas.openxmlformats.org/officeDocument/2006/relationships/slide" Target="/ppt/slides/slide4.xml" Id="Ra1c9d60b62a844f2" /><Relationship Type="http://schemas.openxmlformats.org/officeDocument/2006/relationships/slide" Target="/ppt/slides/slide5.xml" Id="Ra39ce1eff44a4de3" /><Relationship Type="http://schemas.openxmlformats.org/officeDocument/2006/relationships/slide" Target="/ppt/slides/slide6.xml" Id="Rc930ec9c3d5f471d" /><Relationship Type="http://schemas.openxmlformats.org/officeDocument/2006/relationships/slide" Target="/ppt/slides/slide7.xml" Id="R9e8cce33c481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04db449d7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5f31d4b741bb" /><Relationship Type="http://schemas.openxmlformats.org/officeDocument/2006/relationships/theme" Target="/ppt/slideMasters/theme/theme1.xml" Id="R1c098aa3bbc8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e5f31d4b7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4335988f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a58cb9e8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30d677fe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4a6ebe49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6cae6949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2831d1417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7785cd25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42 558 195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CHRISTINE HELMERS STRØMHAUG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