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fd9e8ff14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1db39a5fd491d"/>
  </p:sldMasterIdLst>
  <p:sldIdLst>
    <p:sldId xmlns:r="http://schemas.openxmlformats.org/officeDocument/2006/relationships" id="256" r:id="R46be90929c774578"/>
    <p:sldId xmlns:r="http://schemas.openxmlformats.org/officeDocument/2006/relationships" id="257" r:id="Rc279cdb84c814e0b"/>
    <p:sldId xmlns:r="http://schemas.openxmlformats.org/officeDocument/2006/relationships" id="258" r:id="R594d3a9f23e943b5"/>
    <p:sldId xmlns:r="http://schemas.openxmlformats.org/officeDocument/2006/relationships" id="259" r:id="R9d10597240ce4325"/>
    <p:sldId xmlns:r="http://schemas.openxmlformats.org/officeDocument/2006/relationships" id="260" r:id="Rc5acf4f9255c4a2e"/>
    <p:sldId xmlns:r="http://schemas.openxmlformats.org/officeDocument/2006/relationships" id="261" r:id="R9e3a89e9c1ba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1db39a5fd491d" /><Relationship Type="http://schemas.openxmlformats.org/officeDocument/2006/relationships/slide" Target="/ppt/slides/slide1.xml" Id="R46be90929c774578" /><Relationship Type="http://schemas.openxmlformats.org/officeDocument/2006/relationships/slide" Target="/ppt/slides/slide2.xml" Id="Rc279cdb84c814e0b" /><Relationship Type="http://schemas.openxmlformats.org/officeDocument/2006/relationships/slide" Target="/ppt/slides/slide3.xml" Id="R594d3a9f23e943b5" /><Relationship Type="http://schemas.openxmlformats.org/officeDocument/2006/relationships/slide" Target="/ppt/slides/slide4.xml" Id="R9d10597240ce4325" /><Relationship Type="http://schemas.openxmlformats.org/officeDocument/2006/relationships/slide" Target="/ppt/slides/slide5.xml" Id="Rc5acf4f9255c4a2e" /><Relationship Type="http://schemas.openxmlformats.org/officeDocument/2006/relationships/slide" Target="/ppt/slides/slide6.xml" Id="R9e3a89e9c1ba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f6d41eaab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8ffcaec74d13" /><Relationship Type="http://schemas.openxmlformats.org/officeDocument/2006/relationships/theme" Target="/ppt/slideMasters/theme/theme1.xml" Id="R3005c4ef073d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38ffcaec7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1407f985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3b14ec6b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f482bb18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9081f67a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a3bee40c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2be9ef0b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