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a80680f5b14a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b227a9b2dc48c9"/>
  </p:sldMasterIdLst>
  <p:sldIdLst>
    <p:sldId xmlns:r="http://schemas.openxmlformats.org/officeDocument/2006/relationships" id="256" r:id="Rc1f228ef8a16453d"/>
    <p:sldId xmlns:r="http://schemas.openxmlformats.org/officeDocument/2006/relationships" id="257" r:id="R3114d065672a463a"/>
    <p:sldId xmlns:r="http://schemas.openxmlformats.org/officeDocument/2006/relationships" id="258" r:id="R28bda3f3992f4e2c"/>
    <p:sldId xmlns:r="http://schemas.openxmlformats.org/officeDocument/2006/relationships" id="259" r:id="Rda5786434c5b4194"/>
    <p:sldId xmlns:r="http://schemas.openxmlformats.org/officeDocument/2006/relationships" id="260" r:id="R7ac2ecb83229427d"/>
    <p:sldId xmlns:r="http://schemas.openxmlformats.org/officeDocument/2006/relationships" id="261" r:id="Race3eac9a4e44205"/>
    <p:sldId xmlns:r="http://schemas.openxmlformats.org/officeDocument/2006/relationships" id="262" r:id="R3a5d89257ce141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b227a9b2dc48c9" /><Relationship Type="http://schemas.openxmlformats.org/officeDocument/2006/relationships/slide" Target="/ppt/slides/slide1.xml" Id="Rc1f228ef8a16453d" /><Relationship Type="http://schemas.openxmlformats.org/officeDocument/2006/relationships/slide" Target="/ppt/slides/slide2.xml" Id="R3114d065672a463a" /><Relationship Type="http://schemas.openxmlformats.org/officeDocument/2006/relationships/slide" Target="/ppt/slides/slide3.xml" Id="R28bda3f3992f4e2c" /><Relationship Type="http://schemas.openxmlformats.org/officeDocument/2006/relationships/slide" Target="/ppt/slides/slide4.xml" Id="Rda5786434c5b4194" /><Relationship Type="http://schemas.openxmlformats.org/officeDocument/2006/relationships/slide" Target="/ppt/slides/slide5.xml" Id="R7ac2ecb83229427d" /><Relationship Type="http://schemas.openxmlformats.org/officeDocument/2006/relationships/slide" Target="/ppt/slides/slide6.xml" Id="Race3eac9a4e44205" /><Relationship Type="http://schemas.openxmlformats.org/officeDocument/2006/relationships/slide" Target="/ppt/slides/slide7.xml" Id="R3a5d89257ce141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341d0658bd45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c6fa6ebca4c91" /><Relationship Type="http://schemas.openxmlformats.org/officeDocument/2006/relationships/theme" Target="/ppt/slideMasters/theme/theme1.xml" Id="Redb57b9f5bce4f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ec6fa6ebca4c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14a0712c549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2883b288e4a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584017f234d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027345ce044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5e92e587e49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f1a940e8640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ba68c74a240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HELMERS 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HELMERS MA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2 306 378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42 567 461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42 575 672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 ANDREAS HELMERS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Kalvedalsveien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930 472 522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MA AS</a:t>
            </a:r>
          </a:p>
        </p:txBody>
      </p:sp>
    </p:spTree>
  </p:cSld>
  <p:clrMapOvr>
    <a:masterClrMapping xmlns:a="http://schemas.openxmlformats.org/drawingml/2006/main"/>
  </p:clrMapOvr>
</p:sld>
</file>