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81b5db769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69fd302124f82"/>
  </p:sldMasterIdLst>
  <p:sldIdLst>
    <p:sldId xmlns:r="http://schemas.openxmlformats.org/officeDocument/2006/relationships" id="256" r:id="R218faefcd4034a93"/>
    <p:sldId xmlns:r="http://schemas.openxmlformats.org/officeDocument/2006/relationships" id="257" r:id="R152cc74f0d90460e"/>
    <p:sldId xmlns:r="http://schemas.openxmlformats.org/officeDocument/2006/relationships" id="258" r:id="Rc6f21769414f4e6a"/>
    <p:sldId xmlns:r="http://schemas.openxmlformats.org/officeDocument/2006/relationships" id="259" r:id="Ra11f06d637904844"/>
    <p:sldId xmlns:r="http://schemas.openxmlformats.org/officeDocument/2006/relationships" id="260" r:id="R43b298fbc1b94a5e"/>
    <p:sldId xmlns:r="http://schemas.openxmlformats.org/officeDocument/2006/relationships" id="261" r:id="R304d86bafb7f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69fd302124f82" /><Relationship Type="http://schemas.openxmlformats.org/officeDocument/2006/relationships/slide" Target="/ppt/slides/slide1.xml" Id="R218faefcd4034a93" /><Relationship Type="http://schemas.openxmlformats.org/officeDocument/2006/relationships/slide" Target="/ppt/slides/slide2.xml" Id="R152cc74f0d90460e" /><Relationship Type="http://schemas.openxmlformats.org/officeDocument/2006/relationships/slide" Target="/ppt/slides/slide3.xml" Id="Rc6f21769414f4e6a" /><Relationship Type="http://schemas.openxmlformats.org/officeDocument/2006/relationships/slide" Target="/ppt/slides/slide4.xml" Id="Ra11f06d637904844" /><Relationship Type="http://schemas.openxmlformats.org/officeDocument/2006/relationships/slide" Target="/ppt/slides/slide5.xml" Id="R43b298fbc1b94a5e" /><Relationship Type="http://schemas.openxmlformats.org/officeDocument/2006/relationships/slide" Target="/ppt/slides/slide6.xml" Id="R304d86bafb7f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5314ab228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87a0c02f84af0" /><Relationship Type="http://schemas.openxmlformats.org/officeDocument/2006/relationships/theme" Target="/ppt/slideMasters/theme/theme1.xml" Id="Re8b25ae4eca8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87a0c02f8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b750a9ae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c3ccb191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5e25767fb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0699f2a6b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6b7336d9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fcd7adce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