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24c293c05f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d411b0494445d"/>
  </p:sldMasterIdLst>
  <p:sldIdLst>
    <p:sldId xmlns:r="http://schemas.openxmlformats.org/officeDocument/2006/relationships" id="256" r:id="R8ec7202f67ef4720"/>
    <p:sldId xmlns:r="http://schemas.openxmlformats.org/officeDocument/2006/relationships" id="257" r:id="R67305594eacb4fb6"/>
    <p:sldId xmlns:r="http://schemas.openxmlformats.org/officeDocument/2006/relationships" id="258" r:id="R4bca3590432c464b"/>
    <p:sldId xmlns:r="http://schemas.openxmlformats.org/officeDocument/2006/relationships" id="259" r:id="Rdd3b0e9cd7294d7c"/>
    <p:sldId xmlns:r="http://schemas.openxmlformats.org/officeDocument/2006/relationships" id="260" r:id="Rf4f94ef9995e42ac"/>
    <p:sldId xmlns:r="http://schemas.openxmlformats.org/officeDocument/2006/relationships" id="261" r:id="Rcffc1c66e5744fca"/>
    <p:sldId xmlns:r="http://schemas.openxmlformats.org/officeDocument/2006/relationships" id="262" r:id="R52aecebc5a4d4b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d411b0494445d" /><Relationship Type="http://schemas.openxmlformats.org/officeDocument/2006/relationships/slide" Target="/ppt/slides/slide1.xml" Id="R8ec7202f67ef4720" /><Relationship Type="http://schemas.openxmlformats.org/officeDocument/2006/relationships/slide" Target="/ppt/slides/slide2.xml" Id="R67305594eacb4fb6" /><Relationship Type="http://schemas.openxmlformats.org/officeDocument/2006/relationships/slide" Target="/ppt/slides/slide3.xml" Id="R4bca3590432c464b" /><Relationship Type="http://schemas.openxmlformats.org/officeDocument/2006/relationships/slide" Target="/ppt/slides/slide4.xml" Id="Rdd3b0e9cd7294d7c" /><Relationship Type="http://schemas.openxmlformats.org/officeDocument/2006/relationships/slide" Target="/ppt/slides/slide5.xml" Id="Rf4f94ef9995e42ac" /><Relationship Type="http://schemas.openxmlformats.org/officeDocument/2006/relationships/slide" Target="/ppt/slides/slide6.xml" Id="Rcffc1c66e5744fca" /><Relationship Type="http://schemas.openxmlformats.org/officeDocument/2006/relationships/slide" Target="/ppt/slides/slide7.xml" Id="R52aecebc5a4d4b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ccd8aeedb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68d8df6d74459" /><Relationship Type="http://schemas.openxmlformats.org/officeDocument/2006/relationships/theme" Target="/ppt/slideMasters/theme/theme1.xml" Id="Rb833103eb017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668d8df6d7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cc2699339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2145d997443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0b99a745840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fe53786a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5b9d491cd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a3ad7ba57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146b5ec3541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