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412e8782fe40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571271337048ef"/>
  </p:sldMasterIdLst>
  <p:sldIdLst>
    <p:sldId xmlns:r="http://schemas.openxmlformats.org/officeDocument/2006/relationships" id="256" r:id="Rac45183ac88048a2"/>
    <p:sldId xmlns:r="http://schemas.openxmlformats.org/officeDocument/2006/relationships" id="257" r:id="R87a15a59187647e8"/>
    <p:sldId xmlns:r="http://schemas.openxmlformats.org/officeDocument/2006/relationships" id="258" r:id="R2647503fa4a245b4"/>
    <p:sldId xmlns:r="http://schemas.openxmlformats.org/officeDocument/2006/relationships" id="259" r:id="R88fa6009e15b47d0"/>
    <p:sldId xmlns:r="http://schemas.openxmlformats.org/officeDocument/2006/relationships" id="260" r:id="R8b20501a2eb34d9a"/>
    <p:sldId xmlns:r="http://schemas.openxmlformats.org/officeDocument/2006/relationships" id="261" r:id="R2cf74207fcba4e99"/>
    <p:sldId xmlns:r="http://schemas.openxmlformats.org/officeDocument/2006/relationships" id="262" r:id="Rfcef263cf65a42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571271337048ef" /><Relationship Type="http://schemas.openxmlformats.org/officeDocument/2006/relationships/slide" Target="/ppt/slides/slide1.xml" Id="Rac45183ac88048a2" /><Relationship Type="http://schemas.openxmlformats.org/officeDocument/2006/relationships/slide" Target="/ppt/slides/slide2.xml" Id="R87a15a59187647e8" /><Relationship Type="http://schemas.openxmlformats.org/officeDocument/2006/relationships/slide" Target="/ppt/slides/slide3.xml" Id="R2647503fa4a245b4" /><Relationship Type="http://schemas.openxmlformats.org/officeDocument/2006/relationships/slide" Target="/ppt/slides/slide4.xml" Id="R88fa6009e15b47d0" /><Relationship Type="http://schemas.openxmlformats.org/officeDocument/2006/relationships/slide" Target="/ppt/slides/slide5.xml" Id="R8b20501a2eb34d9a" /><Relationship Type="http://schemas.openxmlformats.org/officeDocument/2006/relationships/slide" Target="/ppt/slides/slide6.xml" Id="R2cf74207fcba4e99" /><Relationship Type="http://schemas.openxmlformats.org/officeDocument/2006/relationships/slide" Target="/ppt/slides/slide7.xml" Id="Rfcef263cf65a42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00be1b719543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d8b6d61a9412a" /><Relationship Type="http://schemas.openxmlformats.org/officeDocument/2006/relationships/theme" Target="/ppt/slideMasters/theme/theme1.xml" Id="Rdea83ad6e0d04e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5d8b6d61a941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90ae008424b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c4cf69a9d4d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cc2b43ea24e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2ea32011647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9e0ce21bb41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cc2dc764249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a8960962348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MOJ-INVEST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MOJ-INVEST AS ble etablert [år] og holder til i Hell.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1 111 686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1 155 981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3 233 409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BYE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Måssåhatten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7517 Hell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930 463 000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