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2c2b54f1594a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81d3a908da4cc8"/>
  </p:sldMasterIdLst>
  <p:sldIdLst>
    <p:sldId xmlns:r="http://schemas.openxmlformats.org/officeDocument/2006/relationships" id="256" r:id="Rb0f9967e5d7f42f3"/>
    <p:sldId xmlns:r="http://schemas.openxmlformats.org/officeDocument/2006/relationships" id="257" r:id="R2a7accfedfa145a5"/>
    <p:sldId xmlns:r="http://schemas.openxmlformats.org/officeDocument/2006/relationships" id="258" r:id="R42f1f6663fa34911"/>
    <p:sldId xmlns:r="http://schemas.openxmlformats.org/officeDocument/2006/relationships" id="259" r:id="R0da33f2ffb3344da"/>
    <p:sldId xmlns:r="http://schemas.openxmlformats.org/officeDocument/2006/relationships" id="260" r:id="R52c6d91c5d404c3d"/>
    <p:sldId xmlns:r="http://schemas.openxmlformats.org/officeDocument/2006/relationships" id="261" r:id="R34a85c98a1df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1d3a908da4cc8" /><Relationship Type="http://schemas.openxmlformats.org/officeDocument/2006/relationships/slide" Target="/ppt/slides/slide1.xml" Id="Rb0f9967e5d7f42f3" /><Relationship Type="http://schemas.openxmlformats.org/officeDocument/2006/relationships/slide" Target="/ppt/slides/slide2.xml" Id="R2a7accfedfa145a5" /><Relationship Type="http://schemas.openxmlformats.org/officeDocument/2006/relationships/slide" Target="/ppt/slides/slide3.xml" Id="R42f1f6663fa34911" /><Relationship Type="http://schemas.openxmlformats.org/officeDocument/2006/relationships/slide" Target="/ppt/slides/slide4.xml" Id="R0da33f2ffb3344da" /><Relationship Type="http://schemas.openxmlformats.org/officeDocument/2006/relationships/slide" Target="/ppt/slides/slide5.xml" Id="R52c6d91c5d404c3d" /><Relationship Type="http://schemas.openxmlformats.org/officeDocument/2006/relationships/slide" Target="/ppt/slides/slide6.xml" Id="R34a85c98a1df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8f455665614a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1c0c0dd6c407a" /><Relationship Type="http://schemas.openxmlformats.org/officeDocument/2006/relationships/theme" Target="/ppt/slideMasters/theme/theme1.xml" Id="R40e6f59a2c00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1c0c0dd6c40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41f4caed044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e3bb205a0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9f15dd44f4a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304699fc2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d5e3d81884e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19e8f7bfd44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