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877b63b3ac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9249ad13e404d"/>
  </p:sldMasterIdLst>
  <p:sldIdLst>
    <p:sldId xmlns:r="http://schemas.openxmlformats.org/officeDocument/2006/relationships" id="256" r:id="Re1e830af8c674b5c"/>
    <p:sldId xmlns:r="http://schemas.openxmlformats.org/officeDocument/2006/relationships" id="257" r:id="R161cf1ed51cf4c77"/>
    <p:sldId xmlns:r="http://schemas.openxmlformats.org/officeDocument/2006/relationships" id="258" r:id="R2eea9b96c7ee47a5"/>
    <p:sldId xmlns:r="http://schemas.openxmlformats.org/officeDocument/2006/relationships" id="259" r:id="R506bc6a16c4b4481"/>
    <p:sldId xmlns:r="http://schemas.openxmlformats.org/officeDocument/2006/relationships" id="260" r:id="Rfbd07a47a3984a63"/>
    <p:sldId xmlns:r="http://schemas.openxmlformats.org/officeDocument/2006/relationships" id="261" r:id="R598e9fb3d40f458c"/>
    <p:sldId xmlns:r="http://schemas.openxmlformats.org/officeDocument/2006/relationships" id="262" r:id="Rd2b4642dc8f24e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9249ad13e404d" /><Relationship Type="http://schemas.openxmlformats.org/officeDocument/2006/relationships/slide" Target="/ppt/slides/slide1.xml" Id="Re1e830af8c674b5c" /><Relationship Type="http://schemas.openxmlformats.org/officeDocument/2006/relationships/slide" Target="/ppt/slides/slide2.xml" Id="R161cf1ed51cf4c77" /><Relationship Type="http://schemas.openxmlformats.org/officeDocument/2006/relationships/slide" Target="/ppt/slides/slide3.xml" Id="R2eea9b96c7ee47a5" /><Relationship Type="http://schemas.openxmlformats.org/officeDocument/2006/relationships/slide" Target="/ppt/slides/slide4.xml" Id="R506bc6a16c4b4481" /><Relationship Type="http://schemas.openxmlformats.org/officeDocument/2006/relationships/slide" Target="/ppt/slides/slide5.xml" Id="Rfbd07a47a3984a63" /><Relationship Type="http://schemas.openxmlformats.org/officeDocument/2006/relationships/slide" Target="/ppt/slides/slide6.xml" Id="R598e9fb3d40f458c" /><Relationship Type="http://schemas.openxmlformats.org/officeDocument/2006/relationships/slide" Target="/ppt/slides/slide7.xml" Id="Rd2b4642dc8f24e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1fbd795a5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2728e902e43f7" /><Relationship Type="http://schemas.openxmlformats.org/officeDocument/2006/relationships/theme" Target="/ppt/slideMasters/theme/theme1.xml" Id="Rd69fcc754533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b2728e902e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34124738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48c785d51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e300bc8d44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5e2630f1a45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727b6314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4392a7b8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c967bc142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