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ac43ea44864b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affefc5f3a4fcb"/>
  </p:sldMasterIdLst>
  <p:sldIdLst>
    <p:sldId xmlns:r="http://schemas.openxmlformats.org/officeDocument/2006/relationships" id="256" r:id="Reeef614739ee49e3"/>
    <p:sldId xmlns:r="http://schemas.openxmlformats.org/officeDocument/2006/relationships" id="257" r:id="R11fb152bd5db4742"/>
    <p:sldId xmlns:r="http://schemas.openxmlformats.org/officeDocument/2006/relationships" id="258" r:id="Rdd0274ca49a644e6"/>
    <p:sldId xmlns:r="http://schemas.openxmlformats.org/officeDocument/2006/relationships" id="259" r:id="Rb9cd9e96543b4b87"/>
    <p:sldId xmlns:r="http://schemas.openxmlformats.org/officeDocument/2006/relationships" id="260" r:id="Rc28cc88c39a646c5"/>
    <p:sldId xmlns:r="http://schemas.openxmlformats.org/officeDocument/2006/relationships" id="261" r:id="Rf0954de6efc24edc"/>
    <p:sldId xmlns:r="http://schemas.openxmlformats.org/officeDocument/2006/relationships" id="262" r:id="R49520976871c4a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affefc5f3a4fcb" /><Relationship Type="http://schemas.openxmlformats.org/officeDocument/2006/relationships/slide" Target="/ppt/slides/slide1.xml" Id="Reeef614739ee49e3" /><Relationship Type="http://schemas.openxmlformats.org/officeDocument/2006/relationships/slide" Target="/ppt/slides/slide2.xml" Id="R11fb152bd5db4742" /><Relationship Type="http://schemas.openxmlformats.org/officeDocument/2006/relationships/slide" Target="/ppt/slides/slide3.xml" Id="Rdd0274ca49a644e6" /><Relationship Type="http://schemas.openxmlformats.org/officeDocument/2006/relationships/slide" Target="/ppt/slides/slide4.xml" Id="Rb9cd9e96543b4b87" /><Relationship Type="http://schemas.openxmlformats.org/officeDocument/2006/relationships/slide" Target="/ppt/slides/slide5.xml" Id="Rc28cc88c39a646c5" /><Relationship Type="http://schemas.openxmlformats.org/officeDocument/2006/relationships/slide" Target="/ppt/slides/slide6.xml" Id="Rf0954de6efc24edc" /><Relationship Type="http://schemas.openxmlformats.org/officeDocument/2006/relationships/slide" Target="/ppt/slides/slide7.xml" Id="R49520976871c4a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957e2a01b141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8efa273504aa4" /><Relationship Type="http://schemas.openxmlformats.org/officeDocument/2006/relationships/theme" Target="/ppt/slideMasters/theme/theme1.xml" Id="R14de31af083747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18efa273504a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af6017ffb4a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28f3579fd4c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26d26dd014c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d7412c47f41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ee2c1b53041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b2c2566a641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9071bc8174c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CEREBELLUM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CEREBELLUM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113 199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239 818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7 365 631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HELGA EGGER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Nordraaks gate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930 462 454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CEREBELLUM EIENDOM AS</a:t>
            </a:r>
          </a:p>
        </p:txBody>
      </p:sp>
    </p:spTree>
  </p:cSld>
  <p:clrMapOvr>
    <a:masterClrMapping xmlns:a="http://schemas.openxmlformats.org/drawingml/2006/main"/>
  </p:clrMapOvr>
</p:sld>
</file>