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2fba1b4b764b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344470cee4da1"/>
  </p:sldMasterIdLst>
  <p:sldIdLst>
    <p:sldId xmlns:r="http://schemas.openxmlformats.org/officeDocument/2006/relationships" id="256" r:id="R35c19aa9c4f64e12"/>
    <p:sldId xmlns:r="http://schemas.openxmlformats.org/officeDocument/2006/relationships" id="257" r:id="R6c2bafd3c9e74075"/>
    <p:sldId xmlns:r="http://schemas.openxmlformats.org/officeDocument/2006/relationships" id="258" r:id="Rc4a73df27ddf4f8d"/>
    <p:sldId xmlns:r="http://schemas.openxmlformats.org/officeDocument/2006/relationships" id="259" r:id="Rf7e4547abb19486e"/>
    <p:sldId xmlns:r="http://schemas.openxmlformats.org/officeDocument/2006/relationships" id="260" r:id="R4fa7ffaf1bda4293"/>
    <p:sldId xmlns:r="http://schemas.openxmlformats.org/officeDocument/2006/relationships" id="261" r:id="Raa685357ca1e4aae"/>
    <p:sldId xmlns:r="http://schemas.openxmlformats.org/officeDocument/2006/relationships" id="262" r:id="R0059440c0cb4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344470cee4da1" /><Relationship Type="http://schemas.openxmlformats.org/officeDocument/2006/relationships/slide" Target="/ppt/slides/slide1.xml" Id="R35c19aa9c4f64e12" /><Relationship Type="http://schemas.openxmlformats.org/officeDocument/2006/relationships/slide" Target="/ppt/slides/slide2.xml" Id="R6c2bafd3c9e74075" /><Relationship Type="http://schemas.openxmlformats.org/officeDocument/2006/relationships/slide" Target="/ppt/slides/slide3.xml" Id="Rc4a73df27ddf4f8d" /><Relationship Type="http://schemas.openxmlformats.org/officeDocument/2006/relationships/slide" Target="/ppt/slides/slide4.xml" Id="Rf7e4547abb19486e" /><Relationship Type="http://schemas.openxmlformats.org/officeDocument/2006/relationships/slide" Target="/ppt/slides/slide5.xml" Id="R4fa7ffaf1bda4293" /><Relationship Type="http://schemas.openxmlformats.org/officeDocument/2006/relationships/slide" Target="/ppt/slides/slide6.xml" Id="Raa685357ca1e4aae" /><Relationship Type="http://schemas.openxmlformats.org/officeDocument/2006/relationships/slide" Target="/ppt/slides/slide7.xml" Id="R0059440c0cb4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9c8d5ca3e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1449a081e43c8" /><Relationship Type="http://schemas.openxmlformats.org/officeDocument/2006/relationships/theme" Target="/ppt/slideMasters/theme/theme1.xml" Id="R63757c17d45f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1449a081e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f2a8500d84f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8c7d76aa1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c974744c3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73bed50e2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295930be9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2eccab719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ad816a9da40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9 141 497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92 670 333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94 765 649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WILHELM WIESE MATHESON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