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9df6e4d18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df6b8a212473e"/>
  </p:sldMasterIdLst>
  <p:sldIdLst>
    <p:sldId xmlns:r="http://schemas.openxmlformats.org/officeDocument/2006/relationships" id="256" r:id="R4a5258970a5d4f5c"/>
    <p:sldId xmlns:r="http://schemas.openxmlformats.org/officeDocument/2006/relationships" id="257" r:id="Rafdc507d3f094c85"/>
    <p:sldId xmlns:r="http://schemas.openxmlformats.org/officeDocument/2006/relationships" id="258" r:id="Re32f2d5a1e4743b8"/>
    <p:sldId xmlns:r="http://schemas.openxmlformats.org/officeDocument/2006/relationships" id="259" r:id="R6361074bab194186"/>
    <p:sldId xmlns:r="http://schemas.openxmlformats.org/officeDocument/2006/relationships" id="260" r:id="R550edcef01644543"/>
    <p:sldId xmlns:r="http://schemas.openxmlformats.org/officeDocument/2006/relationships" id="261" r:id="Rfb32e90f5ff1428a"/>
    <p:sldId xmlns:r="http://schemas.openxmlformats.org/officeDocument/2006/relationships" id="262" r:id="R70acb9444a25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df6b8a212473e" /><Relationship Type="http://schemas.openxmlformats.org/officeDocument/2006/relationships/slide" Target="/ppt/slides/slide1.xml" Id="R4a5258970a5d4f5c" /><Relationship Type="http://schemas.openxmlformats.org/officeDocument/2006/relationships/slide" Target="/ppt/slides/slide2.xml" Id="Rafdc507d3f094c85" /><Relationship Type="http://schemas.openxmlformats.org/officeDocument/2006/relationships/slide" Target="/ppt/slides/slide3.xml" Id="Re32f2d5a1e4743b8" /><Relationship Type="http://schemas.openxmlformats.org/officeDocument/2006/relationships/slide" Target="/ppt/slides/slide4.xml" Id="R6361074bab194186" /><Relationship Type="http://schemas.openxmlformats.org/officeDocument/2006/relationships/slide" Target="/ppt/slides/slide5.xml" Id="R550edcef01644543" /><Relationship Type="http://schemas.openxmlformats.org/officeDocument/2006/relationships/slide" Target="/ppt/slides/slide6.xml" Id="Rfb32e90f5ff1428a" /><Relationship Type="http://schemas.openxmlformats.org/officeDocument/2006/relationships/slide" Target="/ppt/slides/slide7.xml" Id="R70acb9444a25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28e545b2c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543b461b4315" /><Relationship Type="http://schemas.openxmlformats.org/officeDocument/2006/relationships/theme" Target="/ppt/slideMasters/theme/theme1.xml" Id="Rf7de5cf3b70b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b3543b461b43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f48b68a5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58d3ad561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e63782f3b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6a95f355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a12201242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5af8a712848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3f901abc5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