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7029016c9948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0ea49865f3446b"/>
  </p:sldMasterIdLst>
  <p:sldIdLst>
    <p:sldId xmlns:r="http://schemas.openxmlformats.org/officeDocument/2006/relationships" id="256" r:id="R53ddeebf24534fd3"/>
    <p:sldId xmlns:r="http://schemas.openxmlformats.org/officeDocument/2006/relationships" id="257" r:id="Redd8b49646d746e0"/>
    <p:sldId xmlns:r="http://schemas.openxmlformats.org/officeDocument/2006/relationships" id="258" r:id="Re0d31549f7f44720"/>
    <p:sldId xmlns:r="http://schemas.openxmlformats.org/officeDocument/2006/relationships" id="259" r:id="Rc12aad74829e455e"/>
    <p:sldId xmlns:r="http://schemas.openxmlformats.org/officeDocument/2006/relationships" id="260" r:id="R363b54f451014b8a"/>
    <p:sldId xmlns:r="http://schemas.openxmlformats.org/officeDocument/2006/relationships" id="261" r:id="R6e31a0065cac4bbd"/>
    <p:sldId xmlns:r="http://schemas.openxmlformats.org/officeDocument/2006/relationships" id="262" r:id="R7dd8f397a10541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0ea49865f3446b" /><Relationship Type="http://schemas.openxmlformats.org/officeDocument/2006/relationships/slide" Target="/ppt/slides/slide1.xml" Id="R53ddeebf24534fd3" /><Relationship Type="http://schemas.openxmlformats.org/officeDocument/2006/relationships/slide" Target="/ppt/slides/slide2.xml" Id="Redd8b49646d746e0" /><Relationship Type="http://schemas.openxmlformats.org/officeDocument/2006/relationships/slide" Target="/ppt/slides/slide3.xml" Id="Re0d31549f7f44720" /><Relationship Type="http://schemas.openxmlformats.org/officeDocument/2006/relationships/slide" Target="/ppt/slides/slide4.xml" Id="Rc12aad74829e455e" /><Relationship Type="http://schemas.openxmlformats.org/officeDocument/2006/relationships/slide" Target="/ppt/slides/slide5.xml" Id="R363b54f451014b8a" /><Relationship Type="http://schemas.openxmlformats.org/officeDocument/2006/relationships/slide" Target="/ppt/slides/slide6.xml" Id="R6e31a0065cac4bbd" /><Relationship Type="http://schemas.openxmlformats.org/officeDocument/2006/relationships/slide" Target="/ppt/slides/slide7.xml" Id="R7dd8f397a10541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fbeed316c040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82cb53b4e44ce" /><Relationship Type="http://schemas.openxmlformats.org/officeDocument/2006/relationships/theme" Target="/ppt/slideMasters/theme/theme1.xml" Id="R2cc9d6c27bfa4e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b82cb53b4e44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2d0808a8340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d6be0dda942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4a93a39b843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ead34abb14b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210ac606046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9329a273a46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ed8ab9efd42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 &amp; LUNDAL REVISJONSSELSKAP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&amp; LUNDAL REVISJONSSELSKAP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38 328 581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11 557 496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9 063 350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12 356 671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21 545 613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&amp; LUNDAL REVISJONSSELSKAP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930 443 069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