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41667da8b44d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802f17be464c88"/>
  </p:sldMasterIdLst>
  <p:sldIdLst>
    <p:sldId xmlns:r="http://schemas.openxmlformats.org/officeDocument/2006/relationships" id="256" r:id="R0f610bfdf4cc4af3"/>
    <p:sldId xmlns:r="http://schemas.openxmlformats.org/officeDocument/2006/relationships" id="257" r:id="R39d7f16c5dc74fac"/>
    <p:sldId xmlns:r="http://schemas.openxmlformats.org/officeDocument/2006/relationships" id="258" r:id="R1eb7ec45395047f0"/>
    <p:sldId xmlns:r="http://schemas.openxmlformats.org/officeDocument/2006/relationships" id="259" r:id="Rddbcaf1336234367"/>
    <p:sldId xmlns:r="http://schemas.openxmlformats.org/officeDocument/2006/relationships" id="260" r:id="R0700ab7b14164bfb"/>
    <p:sldId xmlns:r="http://schemas.openxmlformats.org/officeDocument/2006/relationships" id="261" r:id="R2b37b574da47495d"/>
    <p:sldId xmlns:r="http://schemas.openxmlformats.org/officeDocument/2006/relationships" id="262" r:id="R3c7502ae3a5c4f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02f17be464c88" /><Relationship Type="http://schemas.openxmlformats.org/officeDocument/2006/relationships/slide" Target="/ppt/slides/slide1.xml" Id="R0f610bfdf4cc4af3" /><Relationship Type="http://schemas.openxmlformats.org/officeDocument/2006/relationships/slide" Target="/ppt/slides/slide2.xml" Id="R39d7f16c5dc74fac" /><Relationship Type="http://schemas.openxmlformats.org/officeDocument/2006/relationships/slide" Target="/ppt/slides/slide3.xml" Id="R1eb7ec45395047f0" /><Relationship Type="http://schemas.openxmlformats.org/officeDocument/2006/relationships/slide" Target="/ppt/slides/slide4.xml" Id="Rddbcaf1336234367" /><Relationship Type="http://schemas.openxmlformats.org/officeDocument/2006/relationships/slide" Target="/ppt/slides/slide5.xml" Id="R0700ab7b14164bfb" /><Relationship Type="http://schemas.openxmlformats.org/officeDocument/2006/relationships/slide" Target="/ppt/slides/slide6.xml" Id="R2b37b574da47495d" /><Relationship Type="http://schemas.openxmlformats.org/officeDocument/2006/relationships/slide" Target="/ppt/slides/slide7.xml" Id="R3c7502ae3a5c4f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d8dd07022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43dcb7a3843e7" /><Relationship Type="http://schemas.openxmlformats.org/officeDocument/2006/relationships/theme" Target="/ppt/slideMasters/theme/theme1.xml" Id="R8e374fdcd01f4f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f43dcb7a3843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c7a9c862942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6a56b9d8d45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d31ba482e44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8ce126a974b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9158f6fc649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7afedfc3541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0e22bdd2140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BJØRNAR ERETVEIT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1 643 369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2 114 214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Gangdalsveien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930 388 556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