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a27110f6fca40b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8f5fe4d888a409d"/>
  </p:sldMasterIdLst>
  <p:sldIdLst>
    <p:sldId xmlns:r="http://schemas.openxmlformats.org/officeDocument/2006/relationships" id="256" r:id="R2852421eead54d79"/>
    <p:sldId xmlns:r="http://schemas.openxmlformats.org/officeDocument/2006/relationships" id="257" r:id="Rf54981e473ac4072"/>
    <p:sldId xmlns:r="http://schemas.openxmlformats.org/officeDocument/2006/relationships" id="258" r:id="Rf1d6007265084c51"/>
    <p:sldId xmlns:r="http://schemas.openxmlformats.org/officeDocument/2006/relationships" id="259" r:id="R906e83e05dd8482e"/>
    <p:sldId xmlns:r="http://schemas.openxmlformats.org/officeDocument/2006/relationships" id="260" r:id="R6f29c6ab40b34449"/>
    <p:sldId xmlns:r="http://schemas.openxmlformats.org/officeDocument/2006/relationships" id="261" r:id="R5248c949a8844b98"/>
    <p:sldId xmlns:r="http://schemas.openxmlformats.org/officeDocument/2006/relationships" id="262" r:id="R5a6daff6e614464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8f5fe4d888a409d" /><Relationship Type="http://schemas.openxmlformats.org/officeDocument/2006/relationships/slide" Target="/ppt/slides/slide1.xml" Id="R2852421eead54d79" /><Relationship Type="http://schemas.openxmlformats.org/officeDocument/2006/relationships/slide" Target="/ppt/slides/slide2.xml" Id="Rf54981e473ac4072" /><Relationship Type="http://schemas.openxmlformats.org/officeDocument/2006/relationships/slide" Target="/ppt/slides/slide3.xml" Id="Rf1d6007265084c51" /><Relationship Type="http://schemas.openxmlformats.org/officeDocument/2006/relationships/slide" Target="/ppt/slides/slide4.xml" Id="R906e83e05dd8482e" /><Relationship Type="http://schemas.openxmlformats.org/officeDocument/2006/relationships/slide" Target="/ppt/slides/slide5.xml" Id="R6f29c6ab40b34449" /><Relationship Type="http://schemas.openxmlformats.org/officeDocument/2006/relationships/slide" Target="/ppt/slides/slide6.xml" Id="R5248c949a8844b98" /><Relationship Type="http://schemas.openxmlformats.org/officeDocument/2006/relationships/slide" Target="/ppt/slides/slide7.xml" Id="R5a6daff6e614464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a1776bc4e694d7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83c5640c514ea5" /><Relationship Type="http://schemas.openxmlformats.org/officeDocument/2006/relationships/theme" Target="/ppt/slideMasters/theme/theme1.xml" Id="Rf57e40bf1dad449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b83c5640c514ea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b543fdfe184a6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bcb0b4f004429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990d0b0e3c459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480cda1ca0408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b826da2d3441a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a46930067a451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2691d39b3d4c8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BJØRNAR ERETVEIT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BJØRNAR ERETVEIT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BJØRNAR ERETVEIT AS ble etablert [år] og holder til i Kristiansand 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BJØRNAR ERETVEIT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BJØRNAR ERETVEIT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BJØRNAR ERETVEIT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1 643 369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2 114 214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BJØRNAR ERETVEIT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BJØRNAR ERETVEIT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BJØRNAR ERETVEIT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Gangdalsveien 37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4618 Kristiansand 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930 388 556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BJØRNAR ERETVEIT AS</a:t>
            </a:r>
          </a:p>
        </p:txBody>
      </p:sp>
    </p:spTree>
  </p:cSld>
  <p:clrMapOvr>
    <a:masterClrMapping xmlns:a="http://schemas.openxmlformats.org/drawingml/2006/main"/>
  </p:clrMapOvr>
</p:sld>
</file>