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f299349da043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b8868d49ea4f95"/>
  </p:sldMasterIdLst>
  <p:sldIdLst>
    <p:sldId xmlns:r="http://schemas.openxmlformats.org/officeDocument/2006/relationships" id="256" r:id="Re0843d9e04284ff6"/>
    <p:sldId xmlns:r="http://schemas.openxmlformats.org/officeDocument/2006/relationships" id="257" r:id="Rd86481dc52cb4566"/>
    <p:sldId xmlns:r="http://schemas.openxmlformats.org/officeDocument/2006/relationships" id="258" r:id="Rd6ffee9423bf429d"/>
    <p:sldId xmlns:r="http://schemas.openxmlformats.org/officeDocument/2006/relationships" id="259" r:id="Rbf880a2c35d140a4"/>
    <p:sldId xmlns:r="http://schemas.openxmlformats.org/officeDocument/2006/relationships" id="260" r:id="Rad807782093a46cb"/>
    <p:sldId xmlns:r="http://schemas.openxmlformats.org/officeDocument/2006/relationships" id="261" r:id="R63a57afc8fa442f2"/>
    <p:sldId xmlns:r="http://schemas.openxmlformats.org/officeDocument/2006/relationships" id="262" r:id="R3ec7071475754c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8868d49ea4f95" /><Relationship Type="http://schemas.openxmlformats.org/officeDocument/2006/relationships/slide" Target="/ppt/slides/slide1.xml" Id="Re0843d9e04284ff6" /><Relationship Type="http://schemas.openxmlformats.org/officeDocument/2006/relationships/slide" Target="/ppt/slides/slide2.xml" Id="Rd86481dc52cb4566" /><Relationship Type="http://schemas.openxmlformats.org/officeDocument/2006/relationships/slide" Target="/ppt/slides/slide3.xml" Id="Rd6ffee9423bf429d" /><Relationship Type="http://schemas.openxmlformats.org/officeDocument/2006/relationships/slide" Target="/ppt/slides/slide4.xml" Id="Rbf880a2c35d140a4" /><Relationship Type="http://schemas.openxmlformats.org/officeDocument/2006/relationships/slide" Target="/ppt/slides/slide5.xml" Id="Rad807782093a46cb" /><Relationship Type="http://schemas.openxmlformats.org/officeDocument/2006/relationships/slide" Target="/ppt/slides/slide6.xml" Id="R63a57afc8fa442f2" /><Relationship Type="http://schemas.openxmlformats.org/officeDocument/2006/relationships/slide" Target="/ppt/slides/slide7.xml" Id="R3ec7071475754c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0002a1efc4c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696cab5ce4e22" /><Relationship Type="http://schemas.openxmlformats.org/officeDocument/2006/relationships/theme" Target="/ppt/slideMasters/theme/theme1.xml" Id="Rcfcc9cb05ef44b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5696cab5ce4e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1dbd0dea84d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22ec592e44f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a8e3baa084b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610ee264441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ccc4f8cf246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88f4e79d04e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f47f4961040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NIKMO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10 259 952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10 619 412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Kvernabekkvegen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930 386 944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