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10e5b6f920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c47997316d4cbe"/>
  </p:sldMasterIdLst>
  <p:sldIdLst>
    <p:sldId xmlns:r="http://schemas.openxmlformats.org/officeDocument/2006/relationships" id="256" r:id="R9dbf7e534acb4b4a"/>
    <p:sldId xmlns:r="http://schemas.openxmlformats.org/officeDocument/2006/relationships" id="257" r:id="R08cc02cd1dce4988"/>
    <p:sldId xmlns:r="http://schemas.openxmlformats.org/officeDocument/2006/relationships" id="258" r:id="R21dc63ca74eb4a3f"/>
    <p:sldId xmlns:r="http://schemas.openxmlformats.org/officeDocument/2006/relationships" id="259" r:id="R1e9c535353a845c1"/>
    <p:sldId xmlns:r="http://schemas.openxmlformats.org/officeDocument/2006/relationships" id="260" r:id="Re6a63ab971e64dde"/>
    <p:sldId xmlns:r="http://schemas.openxmlformats.org/officeDocument/2006/relationships" id="261" r:id="R1ceb4840a542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47997316d4cbe" /><Relationship Type="http://schemas.openxmlformats.org/officeDocument/2006/relationships/slide" Target="/ppt/slides/slide1.xml" Id="R9dbf7e534acb4b4a" /><Relationship Type="http://schemas.openxmlformats.org/officeDocument/2006/relationships/slide" Target="/ppt/slides/slide2.xml" Id="R08cc02cd1dce4988" /><Relationship Type="http://schemas.openxmlformats.org/officeDocument/2006/relationships/slide" Target="/ppt/slides/slide3.xml" Id="R21dc63ca74eb4a3f" /><Relationship Type="http://schemas.openxmlformats.org/officeDocument/2006/relationships/slide" Target="/ppt/slides/slide4.xml" Id="R1e9c535353a845c1" /><Relationship Type="http://schemas.openxmlformats.org/officeDocument/2006/relationships/slide" Target="/ppt/slides/slide5.xml" Id="Re6a63ab971e64dde" /><Relationship Type="http://schemas.openxmlformats.org/officeDocument/2006/relationships/slide" Target="/ppt/slides/slide6.xml" Id="R1ceb4840a542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4922b3db44e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09364265046fc" /><Relationship Type="http://schemas.openxmlformats.org/officeDocument/2006/relationships/theme" Target="/ppt/slideMasters/theme/theme1.xml" Id="R44bc1680737a49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09364265046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74d57f85941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55f1dcb3141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c0486d48f42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e75c7b2b2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3e2195dd042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5646ecef843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Kvernabekkvegen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5243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930 386 944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NIKMO AS</a:t>
            </a:r>
          </a:p>
        </p:txBody>
      </p:sp>
    </p:spTree>
  </p:cSld>
  <p:clrMapOvr>
    <a:masterClrMapping xmlns:a="http://schemas.openxmlformats.org/drawingml/2006/main"/>
  </p:clrMapOvr>
</p:sld>
</file>