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6ffbff0d204f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4c303fa915419a"/>
  </p:sldMasterIdLst>
  <p:sldIdLst>
    <p:sldId xmlns:r="http://schemas.openxmlformats.org/officeDocument/2006/relationships" id="256" r:id="R5f333e105a8e4fdd"/>
    <p:sldId xmlns:r="http://schemas.openxmlformats.org/officeDocument/2006/relationships" id="257" r:id="R8e9c4c6a73f54a1d"/>
    <p:sldId xmlns:r="http://schemas.openxmlformats.org/officeDocument/2006/relationships" id="258" r:id="R793c2fb8b08b4435"/>
    <p:sldId xmlns:r="http://schemas.openxmlformats.org/officeDocument/2006/relationships" id="259" r:id="Ra1291f08402e4c24"/>
    <p:sldId xmlns:r="http://schemas.openxmlformats.org/officeDocument/2006/relationships" id="260" r:id="R63b243a2c7a047ec"/>
    <p:sldId xmlns:r="http://schemas.openxmlformats.org/officeDocument/2006/relationships" id="261" r:id="R4f3b40411e1d4478"/>
    <p:sldId xmlns:r="http://schemas.openxmlformats.org/officeDocument/2006/relationships" id="262" r:id="R323281ca749b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c303fa915419a" /><Relationship Type="http://schemas.openxmlformats.org/officeDocument/2006/relationships/slide" Target="/ppt/slides/slide1.xml" Id="R5f333e105a8e4fdd" /><Relationship Type="http://schemas.openxmlformats.org/officeDocument/2006/relationships/slide" Target="/ppt/slides/slide2.xml" Id="R8e9c4c6a73f54a1d" /><Relationship Type="http://schemas.openxmlformats.org/officeDocument/2006/relationships/slide" Target="/ppt/slides/slide3.xml" Id="R793c2fb8b08b4435" /><Relationship Type="http://schemas.openxmlformats.org/officeDocument/2006/relationships/slide" Target="/ppt/slides/slide4.xml" Id="Ra1291f08402e4c24" /><Relationship Type="http://schemas.openxmlformats.org/officeDocument/2006/relationships/slide" Target="/ppt/slides/slide5.xml" Id="R63b243a2c7a047ec" /><Relationship Type="http://schemas.openxmlformats.org/officeDocument/2006/relationships/slide" Target="/ppt/slides/slide6.xml" Id="R4f3b40411e1d4478" /><Relationship Type="http://schemas.openxmlformats.org/officeDocument/2006/relationships/slide" Target="/ppt/slides/slide7.xml" Id="R323281ca749b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c4631a11e4f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4a8fd18604159" /><Relationship Type="http://schemas.openxmlformats.org/officeDocument/2006/relationships/theme" Target="/ppt/slideMasters/theme/theme1.xml" Id="Rc3772b90980742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54a8fd186041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94f6683264e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ddd3d8bcd41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2e9aeeae742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ec5cd0de348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97bfd5db643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ba9b479ac4c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da2424b4343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JAKMO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10 617 002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5010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930 386 901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