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7225f8e9b48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bfde87247a4811"/>
  </p:sldMasterIdLst>
  <p:sldIdLst>
    <p:sldId xmlns:r="http://schemas.openxmlformats.org/officeDocument/2006/relationships" id="256" r:id="Rfc1d1afcd17f48cb"/>
    <p:sldId xmlns:r="http://schemas.openxmlformats.org/officeDocument/2006/relationships" id="257" r:id="Ra59cd7168bd94ff1"/>
    <p:sldId xmlns:r="http://schemas.openxmlformats.org/officeDocument/2006/relationships" id="258" r:id="Ra30bd7ee87bf454c"/>
    <p:sldId xmlns:r="http://schemas.openxmlformats.org/officeDocument/2006/relationships" id="259" r:id="Rfb7ae34ca0ca4f97"/>
    <p:sldId xmlns:r="http://schemas.openxmlformats.org/officeDocument/2006/relationships" id="260" r:id="Ra9587877ed6b43ee"/>
    <p:sldId xmlns:r="http://schemas.openxmlformats.org/officeDocument/2006/relationships" id="261" r:id="R94fc6a935ebc4460"/>
    <p:sldId xmlns:r="http://schemas.openxmlformats.org/officeDocument/2006/relationships" id="262" r:id="R41fbf544a28b4b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fde87247a4811" /><Relationship Type="http://schemas.openxmlformats.org/officeDocument/2006/relationships/slide" Target="/ppt/slides/slide1.xml" Id="Rfc1d1afcd17f48cb" /><Relationship Type="http://schemas.openxmlformats.org/officeDocument/2006/relationships/slide" Target="/ppt/slides/slide2.xml" Id="Ra59cd7168bd94ff1" /><Relationship Type="http://schemas.openxmlformats.org/officeDocument/2006/relationships/slide" Target="/ppt/slides/slide3.xml" Id="Ra30bd7ee87bf454c" /><Relationship Type="http://schemas.openxmlformats.org/officeDocument/2006/relationships/slide" Target="/ppt/slides/slide4.xml" Id="Rfb7ae34ca0ca4f97" /><Relationship Type="http://schemas.openxmlformats.org/officeDocument/2006/relationships/slide" Target="/ppt/slides/slide5.xml" Id="Ra9587877ed6b43ee" /><Relationship Type="http://schemas.openxmlformats.org/officeDocument/2006/relationships/slide" Target="/ppt/slides/slide6.xml" Id="R94fc6a935ebc4460" /><Relationship Type="http://schemas.openxmlformats.org/officeDocument/2006/relationships/slide" Target="/ppt/slides/slide7.xml" Id="R41fbf544a28b4b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d9b9b52204d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0a6c1d08742e2" /><Relationship Type="http://schemas.openxmlformats.org/officeDocument/2006/relationships/theme" Target="/ppt/slideMasters/theme/theme1.xml" Id="R9b3ac306b5fc43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90a6c1d08742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4569e337948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ab398de5d4d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d800cd02d4f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fbcdd998e4e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247404f7848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c0a33527f46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5e87e4c7b40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REGNSKAPS-CENTERET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REGNSKAPS-CENTERET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−540 064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−611 965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1 200 763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HOLDING INVEST AS  –  90,5 %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MALM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RegnskapPluss AS, Olaf Helsets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66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