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224ae7ffe04d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d276ceb070415e"/>
  </p:sldMasterIdLst>
  <p:sldIdLst>
    <p:sldId xmlns:r="http://schemas.openxmlformats.org/officeDocument/2006/relationships" id="256" r:id="R6cf1387c9b834aa3"/>
    <p:sldId xmlns:r="http://schemas.openxmlformats.org/officeDocument/2006/relationships" id="257" r:id="R93bbaf74cf844de8"/>
    <p:sldId xmlns:r="http://schemas.openxmlformats.org/officeDocument/2006/relationships" id="258" r:id="R7ebd072f08ff4d8b"/>
    <p:sldId xmlns:r="http://schemas.openxmlformats.org/officeDocument/2006/relationships" id="259" r:id="Ra6b2e15f9a544bb3"/>
    <p:sldId xmlns:r="http://schemas.openxmlformats.org/officeDocument/2006/relationships" id="260" r:id="R77b60f3426704da1"/>
    <p:sldId xmlns:r="http://schemas.openxmlformats.org/officeDocument/2006/relationships" id="261" r:id="Rbd2442b83c244938"/>
    <p:sldId xmlns:r="http://schemas.openxmlformats.org/officeDocument/2006/relationships" id="262" r:id="R75e3df863b7e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276ceb070415e" /><Relationship Type="http://schemas.openxmlformats.org/officeDocument/2006/relationships/slide" Target="/ppt/slides/slide1.xml" Id="R6cf1387c9b834aa3" /><Relationship Type="http://schemas.openxmlformats.org/officeDocument/2006/relationships/slide" Target="/ppt/slides/slide2.xml" Id="R93bbaf74cf844de8" /><Relationship Type="http://schemas.openxmlformats.org/officeDocument/2006/relationships/slide" Target="/ppt/slides/slide3.xml" Id="R7ebd072f08ff4d8b" /><Relationship Type="http://schemas.openxmlformats.org/officeDocument/2006/relationships/slide" Target="/ppt/slides/slide4.xml" Id="Ra6b2e15f9a544bb3" /><Relationship Type="http://schemas.openxmlformats.org/officeDocument/2006/relationships/slide" Target="/ppt/slides/slide5.xml" Id="R77b60f3426704da1" /><Relationship Type="http://schemas.openxmlformats.org/officeDocument/2006/relationships/slide" Target="/ppt/slides/slide6.xml" Id="Rbd2442b83c244938" /><Relationship Type="http://schemas.openxmlformats.org/officeDocument/2006/relationships/slide" Target="/ppt/slides/slide7.xml" Id="R75e3df863b7e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a0191275a46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0e1e3bcb342d4" /><Relationship Type="http://schemas.openxmlformats.org/officeDocument/2006/relationships/theme" Target="/ppt/slideMasters/theme/theme1.xml" Id="R9ebf276bbc4847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f0e1e3bcb3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b033cded44d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083b4fe6448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27b4dacb14c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9a7c9712a49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2aa0a24fd42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7fa1315cd44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8399e069544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MORSVA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MORSVA AS ble etablert [år] og holder til i Mathopen.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692 128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SVANEVIK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Svanevik, Storingavika 39C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5174 Mathopen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