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a22204506f45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490b912d2f472d"/>
  </p:sldMasterIdLst>
  <p:sldIdLst>
    <p:sldId xmlns:r="http://schemas.openxmlformats.org/officeDocument/2006/relationships" id="256" r:id="R064b461808c64eb8"/>
    <p:sldId xmlns:r="http://schemas.openxmlformats.org/officeDocument/2006/relationships" id="257" r:id="R31cae3b8c6b44a9b"/>
    <p:sldId xmlns:r="http://schemas.openxmlformats.org/officeDocument/2006/relationships" id="258" r:id="R38b328d17b8842cc"/>
    <p:sldId xmlns:r="http://schemas.openxmlformats.org/officeDocument/2006/relationships" id="259" r:id="R347fb36f4b924e2b"/>
    <p:sldId xmlns:r="http://schemas.openxmlformats.org/officeDocument/2006/relationships" id="260" r:id="R05a86207c3ab4bb0"/>
    <p:sldId xmlns:r="http://schemas.openxmlformats.org/officeDocument/2006/relationships" id="261" r:id="Ree890285a15346a7"/>
    <p:sldId xmlns:r="http://schemas.openxmlformats.org/officeDocument/2006/relationships" id="262" r:id="Rc836372d077c40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90b912d2f472d" /><Relationship Type="http://schemas.openxmlformats.org/officeDocument/2006/relationships/slide" Target="/ppt/slides/slide1.xml" Id="R064b461808c64eb8" /><Relationship Type="http://schemas.openxmlformats.org/officeDocument/2006/relationships/slide" Target="/ppt/slides/slide2.xml" Id="R31cae3b8c6b44a9b" /><Relationship Type="http://schemas.openxmlformats.org/officeDocument/2006/relationships/slide" Target="/ppt/slides/slide3.xml" Id="R38b328d17b8842cc" /><Relationship Type="http://schemas.openxmlformats.org/officeDocument/2006/relationships/slide" Target="/ppt/slides/slide4.xml" Id="R347fb36f4b924e2b" /><Relationship Type="http://schemas.openxmlformats.org/officeDocument/2006/relationships/slide" Target="/ppt/slides/slide5.xml" Id="R05a86207c3ab4bb0" /><Relationship Type="http://schemas.openxmlformats.org/officeDocument/2006/relationships/slide" Target="/ppt/slides/slide6.xml" Id="Ree890285a15346a7" /><Relationship Type="http://schemas.openxmlformats.org/officeDocument/2006/relationships/slide" Target="/ppt/slides/slide7.xml" Id="Rc836372d077c40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43d550074a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f9e4a82d34a83" /><Relationship Type="http://schemas.openxmlformats.org/officeDocument/2006/relationships/theme" Target="/ppt/slideMasters/theme/theme1.xml" Id="R36190586a26b42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ef9e4a82d34a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61e4934184a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f88dfb1554e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da006364244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5d75b1ef245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e7348959b43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5f7567af049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28ce6e5fd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873 568 258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873 568 258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FRIMANN ESKILD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Grønnegata 14D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