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d9c31cc24941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4553a97bc54814"/>
  </p:sldMasterIdLst>
  <p:sldIdLst>
    <p:sldId xmlns:r="http://schemas.openxmlformats.org/officeDocument/2006/relationships" id="256" r:id="R98cf77434cc549ef"/>
    <p:sldId xmlns:r="http://schemas.openxmlformats.org/officeDocument/2006/relationships" id="257" r:id="R226167558fb04dfa"/>
    <p:sldId xmlns:r="http://schemas.openxmlformats.org/officeDocument/2006/relationships" id="258" r:id="Rf198dbc1b4124fb8"/>
    <p:sldId xmlns:r="http://schemas.openxmlformats.org/officeDocument/2006/relationships" id="259" r:id="R9ec56ec27910411d"/>
    <p:sldId xmlns:r="http://schemas.openxmlformats.org/officeDocument/2006/relationships" id="260" r:id="Ra59d048f2c4a4b1a"/>
    <p:sldId xmlns:r="http://schemas.openxmlformats.org/officeDocument/2006/relationships" id="261" r:id="R8ed5be45e2b24658"/>
    <p:sldId xmlns:r="http://schemas.openxmlformats.org/officeDocument/2006/relationships" id="262" r:id="R968186f09dd040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553a97bc54814" /><Relationship Type="http://schemas.openxmlformats.org/officeDocument/2006/relationships/slide" Target="/ppt/slides/slide1.xml" Id="R98cf77434cc549ef" /><Relationship Type="http://schemas.openxmlformats.org/officeDocument/2006/relationships/slide" Target="/ppt/slides/slide2.xml" Id="R226167558fb04dfa" /><Relationship Type="http://schemas.openxmlformats.org/officeDocument/2006/relationships/slide" Target="/ppt/slides/slide3.xml" Id="Rf198dbc1b4124fb8" /><Relationship Type="http://schemas.openxmlformats.org/officeDocument/2006/relationships/slide" Target="/ppt/slides/slide4.xml" Id="R9ec56ec27910411d" /><Relationship Type="http://schemas.openxmlformats.org/officeDocument/2006/relationships/slide" Target="/ppt/slides/slide5.xml" Id="Ra59d048f2c4a4b1a" /><Relationship Type="http://schemas.openxmlformats.org/officeDocument/2006/relationships/slide" Target="/ppt/slides/slide6.xml" Id="R8ed5be45e2b24658" /><Relationship Type="http://schemas.openxmlformats.org/officeDocument/2006/relationships/slide" Target="/ppt/slides/slide7.xml" Id="R968186f09dd040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d7ced8089340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f6dd477a343bb" /><Relationship Type="http://schemas.openxmlformats.org/officeDocument/2006/relationships/theme" Target="/ppt/slideMasters/theme/theme1.xml" Id="R2b04e2f52b9748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af6dd477a343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7ebeeef0f44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06518272140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b285406114f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abb8f115e41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ef41d051c4f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2a1a25a6244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2564cdc2e4b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23 766 175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76 218 064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STABILO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 &amp; NORDAL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NORBECK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NEMAG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