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62caf436b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a1c7174ce4856"/>
  </p:sldMasterIdLst>
  <p:sldIdLst>
    <p:sldId xmlns:r="http://schemas.openxmlformats.org/officeDocument/2006/relationships" id="256" r:id="Rb9cbb0d790f34d0d"/>
    <p:sldId xmlns:r="http://schemas.openxmlformats.org/officeDocument/2006/relationships" id="257" r:id="Ra6925698c26b4df3"/>
    <p:sldId xmlns:r="http://schemas.openxmlformats.org/officeDocument/2006/relationships" id="258" r:id="R5620f473df0c419d"/>
    <p:sldId xmlns:r="http://schemas.openxmlformats.org/officeDocument/2006/relationships" id="259" r:id="Rd021fbd9e4fa4d83"/>
    <p:sldId xmlns:r="http://schemas.openxmlformats.org/officeDocument/2006/relationships" id="260" r:id="R6202ad4ef01641b6"/>
    <p:sldId xmlns:r="http://schemas.openxmlformats.org/officeDocument/2006/relationships" id="261" r:id="R9cbfa20876df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a1c7174ce4856" /><Relationship Type="http://schemas.openxmlformats.org/officeDocument/2006/relationships/slide" Target="/ppt/slides/slide1.xml" Id="Rb9cbb0d790f34d0d" /><Relationship Type="http://schemas.openxmlformats.org/officeDocument/2006/relationships/slide" Target="/ppt/slides/slide2.xml" Id="Ra6925698c26b4df3" /><Relationship Type="http://schemas.openxmlformats.org/officeDocument/2006/relationships/slide" Target="/ppt/slides/slide3.xml" Id="R5620f473df0c419d" /><Relationship Type="http://schemas.openxmlformats.org/officeDocument/2006/relationships/slide" Target="/ppt/slides/slide4.xml" Id="Rd021fbd9e4fa4d83" /><Relationship Type="http://schemas.openxmlformats.org/officeDocument/2006/relationships/slide" Target="/ppt/slides/slide5.xml" Id="R6202ad4ef01641b6" /><Relationship Type="http://schemas.openxmlformats.org/officeDocument/2006/relationships/slide" Target="/ppt/slides/slide6.xml" Id="R9cbfa20876df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0fb90b869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ba882a910487a" /><Relationship Type="http://schemas.openxmlformats.org/officeDocument/2006/relationships/theme" Target="/ppt/slideMasters/theme/theme1.xml" Id="R307a7af4fcf3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cba882a910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f95eb4ee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f2c06a24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d477554d6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6fbf53e5c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a7c2c8110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c6f9d01d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ETNE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30 960 782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20 701 020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21 899 870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295 240 219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