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e85bee67e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bf9d973c64985"/>
  </p:sldMasterIdLst>
  <p:sldIdLst>
    <p:sldId xmlns:r="http://schemas.openxmlformats.org/officeDocument/2006/relationships" id="256" r:id="R608346664af44c47"/>
    <p:sldId xmlns:r="http://schemas.openxmlformats.org/officeDocument/2006/relationships" id="257" r:id="R9ba103e561644553"/>
    <p:sldId xmlns:r="http://schemas.openxmlformats.org/officeDocument/2006/relationships" id="258" r:id="R72b48fae2f8b442f"/>
    <p:sldId xmlns:r="http://schemas.openxmlformats.org/officeDocument/2006/relationships" id="259" r:id="R637e52e123a245d0"/>
    <p:sldId xmlns:r="http://schemas.openxmlformats.org/officeDocument/2006/relationships" id="260" r:id="R7b8dc1210c9c473f"/>
    <p:sldId xmlns:r="http://schemas.openxmlformats.org/officeDocument/2006/relationships" id="261" r:id="Rfad41385bbad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bf9d973c64985" /><Relationship Type="http://schemas.openxmlformats.org/officeDocument/2006/relationships/slide" Target="/ppt/slides/slide1.xml" Id="R608346664af44c47" /><Relationship Type="http://schemas.openxmlformats.org/officeDocument/2006/relationships/slide" Target="/ppt/slides/slide2.xml" Id="R9ba103e561644553" /><Relationship Type="http://schemas.openxmlformats.org/officeDocument/2006/relationships/slide" Target="/ppt/slides/slide3.xml" Id="R72b48fae2f8b442f" /><Relationship Type="http://schemas.openxmlformats.org/officeDocument/2006/relationships/slide" Target="/ppt/slides/slide4.xml" Id="R637e52e123a245d0" /><Relationship Type="http://schemas.openxmlformats.org/officeDocument/2006/relationships/slide" Target="/ppt/slides/slide5.xml" Id="R7b8dc1210c9c473f" /><Relationship Type="http://schemas.openxmlformats.org/officeDocument/2006/relationships/slide" Target="/ppt/slides/slide6.xml" Id="Rfad41385bbad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e7e9c823c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d7c2bf521482f" /><Relationship Type="http://schemas.openxmlformats.org/officeDocument/2006/relationships/theme" Target="/ppt/slideMasters/theme/theme1.xml" Id="R1c464165302e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d7c2bf521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9ba357a7c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221b43154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be194bf81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eb8a39e81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bac650777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0c96f1318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