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72034427254a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03aec031348cc"/>
  </p:sldMasterIdLst>
  <p:sldIdLst>
    <p:sldId xmlns:r="http://schemas.openxmlformats.org/officeDocument/2006/relationships" id="256" r:id="R3ebb0827749d4471"/>
    <p:sldId xmlns:r="http://schemas.openxmlformats.org/officeDocument/2006/relationships" id="257" r:id="R0d971cbbc7584675"/>
    <p:sldId xmlns:r="http://schemas.openxmlformats.org/officeDocument/2006/relationships" id="258" r:id="Rf03d83ce00734534"/>
    <p:sldId xmlns:r="http://schemas.openxmlformats.org/officeDocument/2006/relationships" id="259" r:id="Rb8c247b46fff46f6"/>
    <p:sldId xmlns:r="http://schemas.openxmlformats.org/officeDocument/2006/relationships" id="260" r:id="Reb5bfd9e109145c5"/>
    <p:sldId xmlns:r="http://schemas.openxmlformats.org/officeDocument/2006/relationships" id="261" r:id="R8cf424ac14184ce6"/>
    <p:sldId xmlns:r="http://schemas.openxmlformats.org/officeDocument/2006/relationships" id="262" r:id="R634383fdbfc043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03aec031348cc" /><Relationship Type="http://schemas.openxmlformats.org/officeDocument/2006/relationships/slide" Target="/ppt/slides/slide1.xml" Id="R3ebb0827749d4471" /><Relationship Type="http://schemas.openxmlformats.org/officeDocument/2006/relationships/slide" Target="/ppt/slides/slide2.xml" Id="R0d971cbbc7584675" /><Relationship Type="http://schemas.openxmlformats.org/officeDocument/2006/relationships/slide" Target="/ppt/slides/slide3.xml" Id="Rf03d83ce00734534" /><Relationship Type="http://schemas.openxmlformats.org/officeDocument/2006/relationships/slide" Target="/ppt/slides/slide4.xml" Id="Rb8c247b46fff46f6" /><Relationship Type="http://schemas.openxmlformats.org/officeDocument/2006/relationships/slide" Target="/ppt/slides/slide5.xml" Id="Reb5bfd9e109145c5" /><Relationship Type="http://schemas.openxmlformats.org/officeDocument/2006/relationships/slide" Target="/ppt/slides/slide6.xml" Id="R8cf424ac14184ce6" /><Relationship Type="http://schemas.openxmlformats.org/officeDocument/2006/relationships/slide" Target="/ppt/slides/slide7.xml" Id="R634383fdbfc043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ca92ff10745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4c85d0f334ba3" /><Relationship Type="http://schemas.openxmlformats.org/officeDocument/2006/relationships/theme" Target="/ppt/slideMasters/theme/theme1.xml" Id="R82dfe687f359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f4c85d0f33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24a11d341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38bed21184e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430b3f43842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e5813bfbe41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ae6ee8b6940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b37e05c724e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6804ca0ca49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FARHANG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FARHANG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1 421 724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FARHANG THOMAS SASSAN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Skaus vei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