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341da152904c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b32e3860d54acc"/>
  </p:sldMasterIdLst>
  <p:sldIdLst>
    <p:sldId xmlns:r="http://schemas.openxmlformats.org/officeDocument/2006/relationships" id="256" r:id="R70caaa933cb84d83"/>
    <p:sldId xmlns:r="http://schemas.openxmlformats.org/officeDocument/2006/relationships" id="257" r:id="Rfb170103099849d5"/>
    <p:sldId xmlns:r="http://schemas.openxmlformats.org/officeDocument/2006/relationships" id="258" r:id="R3b6ce4aa13284612"/>
    <p:sldId xmlns:r="http://schemas.openxmlformats.org/officeDocument/2006/relationships" id="259" r:id="R1461d97a43c14f96"/>
    <p:sldId xmlns:r="http://schemas.openxmlformats.org/officeDocument/2006/relationships" id="260" r:id="Ra6c3fa3a54ca44a1"/>
    <p:sldId xmlns:r="http://schemas.openxmlformats.org/officeDocument/2006/relationships" id="261" r:id="R31ec432b45de4569"/>
    <p:sldId xmlns:r="http://schemas.openxmlformats.org/officeDocument/2006/relationships" id="262" r:id="R7897c28cc39244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b32e3860d54acc" /><Relationship Type="http://schemas.openxmlformats.org/officeDocument/2006/relationships/slide" Target="/ppt/slides/slide1.xml" Id="R70caaa933cb84d83" /><Relationship Type="http://schemas.openxmlformats.org/officeDocument/2006/relationships/slide" Target="/ppt/slides/slide2.xml" Id="Rfb170103099849d5" /><Relationship Type="http://schemas.openxmlformats.org/officeDocument/2006/relationships/slide" Target="/ppt/slides/slide3.xml" Id="R3b6ce4aa13284612" /><Relationship Type="http://schemas.openxmlformats.org/officeDocument/2006/relationships/slide" Target="/ppt/slides/slide4.xml" Id="R1461d97a43c14f96" /><Relationship Type="http://schemas.openxmlformats.org/officeDocument/2006/relationships/slide" Target="/ppt/slides/slide5.xml" Id="Ra6c3fa3a54ca44a1" /><Relationship Type="http://schemas.openxmlformats.org/officeDocument/2006/relationships/slide" Target="/ppt/slides/slide6.xml" Id="R31ec432b45de4569" /><Relationship Type="http://schemas.openxmlformats.org/officeDocument/2006/relationships/slide" Target="/ppt/slides/slide7.xml" Id="R7897c28cc39244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2b4599a3b44e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1514a6aef4802" /><Relationship Type="http://schemas.openxmlformats.org/officeDocument/2006/relationships/theme" Target="/ppt/slideMasters/theme/theme1.xml" Id="R9cb6c78996c942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51514a6aef48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988a9372347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35fa80e134d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1da85552e46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48de030d24f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1ccdd9f5641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5a07a48bb4d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626f0919948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GAID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1 076 293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1 061 293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1 061 176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1 641 352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3 439 646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ROSSAVIK BJØRNAR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Prost Ottesens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4325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930 232 521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