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3276816105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cb3bcc38f410d"/>
  </p:sldMasterIdLst>
  <p:sldIdLst>
    <p:sldId xmlns:r="http://schemas.openxmlformats.org/officeDocument/2006/relationships" id="256" r:id="R10f2a43584fa4959"/>
    <p:sldId xmlns:r="http://schemas.openxmlformats.org/officeDocument/2006/relationships" id="257" r:id="R0b56f0652ad14c44"/>
    <p:sldId xmlns:r="http://schemas.openxmlformats.org/officeDocument/2006/relationships" id="258" r:id="R5e589f5e085746b3"/>
    <p:sldId xmlns:r="http://schemas.openxmlformats.org/officeDocument/2006/relationships" id="259" r:id="Rd057c2ff53e94995"/>
    <p:sldId xmlns:r="http://schemas.openxmlformats.org/officeDocument/2006/relationships" id="260" r:id="R5383375723d94c1a"/>
    <p:sldId xmlns:r="http://schemas.openxmlformats.org/officeDocument/2006/relationships" id="261" r:id="Re1b8cca5d8bb42ea"/>
    <p:sldId xmlns:r="http://schemas.openxmlformats.org/officeDocument/2006/relationships" id="262" r:id="R8b0526dd80fb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cb3bcc38f410d" /><Relationship Type="http://schemas.openxmlformats.org/officeDocument/2006/relationships/slide" Target="/ppt/slides/slide1.xml" Id="R10f2a43584fa4959" /><Relationship Type="http://schemas.openxmlformats.org/officeDocument/2006/relationships/slide" Target="/ppt/slides/slide2.xml" Id="R0b56f0652ad14c44" /><Relationship Type="http://schemas.openxmlformats.org/officeDocument/2006/relationships/slide" Target="/ppt/slides/slide3.xml" Id="R5e589f5e085746b3" /><Relationship Type="http://schemas.openxmlformats.org/officeDocument/2006/relationships/slide" Target="/ppt/slides/slide4.xml" Id="Rd057c2ff53e94995" /><Relationship Type="http://schemas.openxmlformats.org/officeDocument/2006/relationships/slide" Target="/ppt/slides/slide5.xml" Id="R5383375723d94c1a" /><Relationship Type="http://schemas.openxmlformats.org/officeDocument/2006/relationships/slide" Target="/ppt/slides/slide6.xml" Id="Re1b8cca5d8bb42ea" /><Relationship Type="http://schemas.openxmlformats.org/officeDocument/2006/relationships/slide" Target="/ppt/slides/slide7.xml" Id="R8b0526dd80fb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ca3804a41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2872474084819" /><Relationship Type="http://schemas.openxmlformats.org/officeDocument/2006/relationships/theme" Target="/ppt/slideMasters/theme/theme1.xml" Id="R5574d271baea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e287247408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27ea1ecf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a8e9b5168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d435b8c5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000c4664b4f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b4ee5e188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fbeac5e3e4f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0f2d8e3554a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