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3e1b4162e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a59697689449e"/>
  </p:sldMasterIdLst>
  <p:sldIdLst>
    <p:sldId xmlns:r="http://schemas.openxmlformats.org/officeDocument/2006/relationships" id="256" r:id="Ra8dbe0a6fc7e4b24"/>
    <p:sldId xmlns:r="http://schemas.openxmlformats.org/officeDocument/2006/relationships" id="257" r:id="R53489da51b164547"/>
    <p:sldId xmlns:r="http://schemas.openxmlformats.org/officeDocument/2006/relationships" id="258" r:id="Re081c6fb16cf497a"/>
    <p:sldId xmlns:r="http://schemas.openxmlformats.org/officeDocument/2006/relationships" id="259" r:id="R157d9ddd26904cb9"/>
    <p:sldId xmlns:r="http://schemas.openxmlformats.org/officeDocument/2006/relationships" id="260" r:id="R712c3d28fe184a9f"/>
    <p:sldId xmlns:r="http://schemas.openxmlformats.org/officeDocument/2006/relationships" id="261" r:id="R5432050f751a4088"/>
    <p:sldId xmlns:r="http://schemas.openxmlformats.org/officeDocument/2006/relationships" id="262" r:id="R9309bc5af039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a59697689449e" /><Relationship Type="http://schemas.openxmlformats.org/officeDocument/2006/relationships/slide" Target="/ppt/slides/slide1.xml" Id="Ra8dbe0a6fc7e4b24" /><Relationship Type="http://schemas.openxmlformats.org/officeDocument/2006/relationships/slide" Target="/ppt/slides/slide2.xml" Id="R53489da51b164547" /><Relationship Type="http://schemas.openxmlformats.org/officeDocument/2006/relationships/slide" Target="/ppt/slides/slide3.xml" Id="Re081c6fb16cf497a" /><Relationship Type="http://schemas.openxmlformats.org/officeDocument/2006/relationships/slide" Target="/ppt/slides/slide4.xml" Id="R157d9ddd26904cb9" /><Relationship Type="http://schemas.openxmlformats.org/officeDocument/2006/relationships/slide" Target="/ppt/slides/slide5.xml" Id="R712c3d28fe184a9f" /><Relationship Type="http://schemas.openxmlformats.org/officeDocument/2006/relationships/slide" Target="/ppt/slides/slide6.xml" Id="R5432050f751a4088" /><Relationship Type="http://schemas.openxmlformats.org/officeDocument/2006/relationships/slide" Target="/ppt/slides/slide7.xml" Id="R9309bc5af039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280a41104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8953a5da46f3" /><Relationship Type="http://schemas.openxmlformats.org/officeDocument/2006/relationships/theme" Target="/ppt/slideMasters/theme/theme1.xml" Id="R41e8a1f561aa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d8953a5da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4350e00cf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bd18315e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d6de5164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0d94751c7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85383ea80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1189e9ac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193339795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SST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SST DEVELOPMENT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SELLÆG TYSLAND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Sellæg Tysland, P. T. Mallings vei 48E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