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5f2fb1deb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fb4a09ba044de"/>
  </p:sldMasterIdLst>
  <p:sldIdLst>
    <p:sldId xmlns:r="http://schemas.openxmlformats.org/officeDocument/2006/relationships" id="256" r:id="R5be33637e7f442d8"/>
    <p:sldId xmlns:r="http://schemas.openxmlformats.org/officeDocument/2006/relationships" id="257" r:id="R1461830ee3314ca4"/>
    <p:sldId xmlns:r="http://schemas.openxmlformats.org/officeDocument/2006/relationships" id="258" r:id="R9e8e970556f54b42"/>
    <p:sldId xmlns:r="http://schemas.openxmlformats.org/officeDocument/2006/relationships" id="259" r:id="R141c8ddb460745ec"/>
    <p:sldId xmlns:r="http://schemas.openxmlformats.org/officeDocument/2006/relationships" id="260" r:id="Rbffed0a66a3e4632"/>
    <p:sldId xmlns:r="http://schemas.openxmlformats.org/officeDocument/2006/relationships" id="261" r:id="Ra308b74168a04301"/>
    <p:sldId xmlns:r="http://schemas.openxmlformats.org/officeDocument/2006/relationships" id="262" r:id="R8dddf1b30527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fb4a09ba044de" /><Relationship Type="http://schemas.openxmlformats.org/officeDocument/2006/relationships/slide" Target="/ppt/slides/slide1.xml" Id="R5be33637e7f442d8" /><Relationship Type="http://schemas.openxmlformats.org/officeDocument/2006/relationships/slide" Target="/ppt/slides/slide2.xml" Id="R1461830ee3314ca4" /><Relationship Type="http://schemas.openxmlformats.org/officeDocument/2006/relationships/slide" Target="/ppt/slides/slide3.xml" Id="R9e8e970556f54b42" /><Relationship Type="http://schemas.openxmlformats.org/officeDocument/2006/relationships/slide" Target="/ppt/slides/slide4.xml" Id="R141c8ddb460745ec" /><Relationship Type="http://schemas.openxmlformats.org/officeDocument/2006/relationships/slide" Target="/ppt/slides/slide5.xml" Id="Rbffed0a66a3e4632" /><Relationship Type="http://schemas.openxmlformats.org/officeDocument/2006/relationships/slide" Target="/ppt/slides/slide6.xml" Id="Ra308b74168a04301" /><Relationship Type="http://schemas.openxmlformats.org/officeDocument/2006/relationships/slide" Target="/ppt/slides/slide7.xml" Id="R8dddf1b30527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9859dfca9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43b1d76042ad" /><Relationship Type="http://schemas.openxmlformats.org/officeDocument/2006/relationships/theme" Target="/ppt/slideMasters/theme/theme1.xml" Id="Rc5abd98c0500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243b1d760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b85609c3f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e93608ac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409a37f4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1f1e64045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e5cc2518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aff10ecd2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11163614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