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9676d5a8f246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03f7369d614563"/>
  </p:sldMasterIdLst>
  <p:sldIdLst>
    <p:sldId xmlns:r="http://schemas.openxmlformats.org/officeDocument/2006/relationships" id="256" r:id="Rf443201b7ee249ee"/>
    <p:sldId xmlns:r="http://schemas.openxmlformats.org/officeDocument/2006/relationships" id="257" r:id="R84616bc6250c432c"/>
    <p:sldId xmlns:r="http://schemas.openxmlformats.org/officeDocument/2006/relationships" id="258" r:id="R5386749cd2924669"/>
    <p:sldId xmlns:r="http://schemas.openxmlformats.org/officeDocument/2006/relationships" id="259" r:id="Rf741407b8675412d"/>
    <p:sldId xmlns:r="http://schemas.openxmlformats.org/officeDocument/2006/relationships" id="260" r:id="R18e1110d55c74c5a"/>
    <p:sldId xmlns:r="http://schemas.openxmlformats.org/officeDocument/2006/relationships" id="261" r:id="R166716ae342049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03f7369d614563" /><Relationship Type="http://schemas.openxmlformats.org/officeDocument/2006/relationships/slide" Target="/ppt/slides/slide1.xml" Id="Rf443201b7ee249ee" /><Relationship Type="http://schemas.openxmlformats.org/officeDocument/2006/relationships/slide" Target="/ppt/slides/slide2.xml" Id="R84616bc6250c432c" /><Relationship Type="http://schemas.openxmlformats.org/officeDocument/2006/relationships/slide" Target="/ppt/slides/slide3.xml" Id="R5386749cd2924669" /><Relationship Type="http://schemas.openxmlformats.org/officeDocument/2006/relationships/slide" Target="/ppt/slides/slide4.xml" Id="Rf741407b8675412d" /><Relationship Type="http://schemas.openxmlformats.org/officeDocument/2006/relationships/slide" Target="/ppt/slides/slide5.xml" Id="R18e1110d55c74c5a" /><Relationship Type="http://schemas.openxmlformats.org/officeDocument/2006/relationships/slide" Target="/ppt/slides/slide6.xml" Id="R166716ae342049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fb14f18c354c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7f65c15ec41d4" /><Relationship Type="http://schemas.openxmlformats.org/officeDocument/2006/relationships/theme" Target="/ppt/slideMasters/theme/theme1.xml" Id="R17b3198f3ffa46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97f65c15ec41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16c17f5184a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70a1167b642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1c8e33d6240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5a197567f48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eb7e028214b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f8073fbc54d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HVALFANGSTENS 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930 196 401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