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7262e133ef42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6fc46e0b2f4854"/>
  </p:sldMasterIdLst>
  <p:sldIdLst>
    <p:sldId xmlns:r="http://schemas.openxmlformats.org/officeDocument/2006/relationships" id="256" r:id="R11403970e2724cb0"/>
    <p:sldId xmlns:r="http://schemas.openxmlformats.org/officeDocument/2006/relationships" id="257" r:id="R04806639e1ce4088"/>
    <p:sldId xmlns:r="http://schemas.openxmlformats.org/officeDocument/2006/relationships" id="258" r:id="Rfca0f60875e34057"/>
    <p:sldId xmlns:r="http://schemas.openxmlformats.org/officeDocument/2006/relationships" id="259" r:id="R855cef8a8b04429b"/>
    <p:sldId xmlns:r="http://schemas.openxmlformats.org/officeDocument/2006/relationships" id="260" r:id="R3c698248aea746d9"/>
    <p:sldId xmlns:r="http://schemas.openxmlformats.org/officeDocument/2006/relationships" id="261" r:id="R2524c7ab5cb84250"/>
    <p:sldId xmlns:r="http://schemas.openxmlformats.org/officeDocument/2006/relationships" id="262" r:id="Raf244d2158e041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fc46e0b2f4854" /><Relationship Type="http://schemas.openxmlformats.org/officeDocument/2006/relationships/slide" Target="/ppt/slides/slide1.xml" Id="R11403970e2724cb0" /><Relationship Type="http://schemas.openxmlformats.org/officeDocument/2006/relationships/slide" Target="/ppt/slides/slide2.xml" Id="R04806639e1ce4088" /><Relationship Type="http://schemas.openxmlformats.org/officeDocument/2006/relationships/slide" Target="/ppt/slides/slide3.xml" Id="Rfca0f60875e34057" /><Relationship Type="http://schemas.openxmlformats.org/officeDocument/2006/relationships/slide" Target="/ppt/slides/slide4.xml" Id="R855cef8a8b04429b" /><Relationship Type="http://schemas.openxmlformats.org/officeDocument/2006/relationships/slide" Target="/ppt/slides/slide5.xml" Id="R3c698248aea746d9" /><Relationship Type="http://schemas.openxmlformats.org/officeDocument/2006/relationships/slide" Target="/ppt/slides/slide6.xml" Id="R2524c7ab5cb84250" /><Relationship Type="http://schemas.openxmlformats.org/officeDocument/2006/relationships/slide" Target="/ppt/slides/slide7.xml" Id="Raf244d2158e041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c8a55641f46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a3424886e41c7" /><Relationship Type="http://schemas.openxmlformats.org/officeDocument/2006/relationships/theme" Target="/ppt/slideMasters/theme/theme1.xml" Id="R4aa2687dd7b744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2a3424886e41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15b28d82040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8d3edf07349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e7f242fb64e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e7c0b17974a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5571470e148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2364a1cc945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44a3134954a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6 059 000 000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5 560 000 000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53 816 000 000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58 414 000 000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75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930 185 930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